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heme/themeOverride6.xml" ContentType="application/vnd.openxmlformats-officedocument.themeOverride+xml"/>
  <Override PartName="/ppt/tags/tag139.xml" ContentType="application/vnd.openxmlformats-officedocument.presentationml.tags+xml"/>
  <Override PartName="/ppt/tags/tag140.xml" ContentType="application/vnd.openxmlformats-officedocument.presentationml.tags+xml"/>
  <Override PartName="/ppt/theme/themeOverride7.xml" ContentType="application/vnd.openxmlformats-officedocument.themeOverride+xml"/>
  <Override PartName="/ppt/tags/tag141.xml" ContentType="application/vnd.openxmlformats-officedocument.presentationml.tags+xml"/>
  <Override PartName="/ppt/theme/themeOverride8.xml" ContentType="application/vnd.openxmlformats-officedocument.themeOverr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heme/themeOverride9.xml" ContentType="application/vnd.openxmlformats-officedocument.themeOverr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heme/themeOverride10.xml" ContentType="application/vnd.openxmlformats-officedocument.themeOverr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heme/themeOverride11.xml" ContentType="application/vnd.openxmlformats-officedocument.themeOverr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heme/themeOverride12.xml" ContentType="application/vnd.openxmlformats-officedocument.themeOverr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heme/themeOverride13.xml" ContentType="application/vnd.openxmlformats-officedocument.themeOverr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heme/themeOverride14.xml" ContentType="application/vnd.openxmlformats-officedocument.themeOverr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heme/themeOverride15.xml" ContentType="application/vnd.openxmlformats-officedocument.themeOverr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heme/themeOverride16.xml" ContentType="application/vnd.openxmlformats-officedocument.themeOverride+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heme/themeOverride17.xml" ContentType="application/vnd.openxmlformats-officedocument.themeOverride+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notesSlides/notesSlide2.xml" ContentType="application/vnd.openxmlformats-officedocument.presentationml.notesSlide+xml"/>
  <Override PartName="/ppt/theme/themeOverride18.xml" ContentType="application/vnd.openxmlformats-officedocument.themeOverr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heme/themeOverride19.xml" ContentType="application/vnd.openxmlformats-officedocument.themeOverr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heme/themeOverride20.xml" ContentType="application/vnd.openxmlformats-officedocument.themeOverride+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heme/themeOverride21.xml" ContentType="application/vnd.openxmlformats-officedocument.themeOverr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heme/themeOverride22.xml" ContentType="application/vnd.openxmlformats-officedocument.themeOverr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heme/themeOverride23.xml" ContentType="application/vnd.openxmlformats-officedocument.themeOverride+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heme/themeOverride24.xml" ContentType="application/vnd.openxmlformats-officedocument.themeOverr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heme/themeOverride25.xml" ContentType="application/vnd.openxmlformats-officedocument.themeOverride+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heme/themeOverride26.xml" ContentType="application/vnd.openxmlformats-officedocument.themeOverrid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heme/themeOverride27.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9"/>
  </p:notesMasterIdLst>
  <p:sldIdLst>
    <p:sldId id="256" r:id="rId2"/>
    <p:sldId id="292" r:id="rId3"/>
    <p:sldId id="320" r:id="rId4"/>
    <p:sldId id="352" r:id="rId5"/>
    <p:sldId id="351" r:id="rId6"/>
    <p:sldId id="361" r:id="rId7"/>
    <p:sldId id="493" r:id="rId8"/>
    <p:sldId id="322" r:id="rId9"/>
    <p:sldId id="268" r:id="rId10"/>
    <p:sldId id="365" r:id="rId11"/>
    <p:sldId id="366" r:id="rId12"/>
    <p:sldId id="358" r:id="rId13"/>
    <p:sldId id="405" r:id="rId14"/>
    <p:sldId id="398" r:id="rId15"/>
    <p:sldId id="407" r:id="rId16"/>
    <p:sldId id="411" r:id="rId17"/>
    <p:sldId id="369" r:id="rId18"/>
    <p:sldId id="415" r:id="rId19"/>
    <p:sldId id="496" r:id="rId20"/>
    <p:sldId id="367" r:id="rId21"/>
    <p:sldId id="371" r:id="rId22"/>
    <p:sldId id="497" r:id="rId23"/>
    <p:sldId id="498" r:id="rId24"/>
    <p:sldId id="420" r:id="rId25"/>
    <p:sldId id="500" r:id="rId26"/>
    <p:sldId id="418" r:id="rId27"/>
    <p:sldId id="425" r:id="rId28"/>
    <p:sldId id="531" r:id="rId29"/>
    <p:sldId id="359" r:id="rId30"/>
    <p:sldId id="357" r:id="rId31"/>
    <p:sldId id="502" r:id="rId32"/>
    <p:sldId id="503" r:id="rId33"/>
    <p:sldId id="364" r:id="rId34"/>
    <p:sldId id="504" r:id="rId35"/>
    <p:sldId id="428" r:id="rId36"/>
    <p:sldId id="429" r:id="rId37"/>
    <p:sldId id="431" r:id="rId38"/>
    <p:sldId id="505" r:id="rId39"/>
    <p:sldId id="506" r:id="rId40"/>
    <p:sldId id="507" r:id="rId41"/>
    <p:sldId id="508" r:id="rId42"/>
    <p:sldId id="509" r:id="rId43"/>
    <p:sldId id="510" r:id="rId44"/>
    <p:sldId id="512" r:id="rId45"/>
    <p:sldId id="513" r:id="rId46"/>
    <p:sldId id="514" r:id="rId47"/>
    <p:sldId id="515" r:id="rId48"/>
    <p:sldId id="516" r:id="rId49"/>
    <p:sldId id="517" r:id="rId50"/>
    <p:sldId id="433" r:id="rId51"/>
    <p:sldId id="518" r:id="rId52"/>
    <p:sldId id="370" r:id="rId53"/>
    <p:sldId id="519" r:id="rId54"/>
    <p:sldId id="460" r:id="rId55"/>
    <p:sldId id="520" r:id="rId56"/>
    <p:sldId id="435" r:id="rId57"/>
    <p:sldId id="461" r:id="rId58"/>
    <p:sldId id="463" r:id="rId59"/>
    <p:sldId id="468" r:id="rId60"/>
    <p:sldId id="465" r:id="rId61"/>
    <p:sldId id="522" r:id="rId62"/>
    <p:sldId id="467" r:id="rId63"/>
    <p:sldId id="470" r:id="rId64"/>
    <p:sldId id="480" r:id="rId65"/>
    <p:sldId id="481" r:id="rId66"/>
    <p:sldId id="482" r:id="rId67"/>
    <p:sldId id="483" r:id="rId68"/>
    <p:sldId id="474" r:id="rId69"/>
    <p:sldId id="523" r:id="rId70"/>
    <p:sldId id="532" r:id="rId71"/>
    <p:sldId id="533" r:id="rId72"/>
    <p:sldId id="534" r:id="rId73"/>
    <p:sldId id="535" r:id="rId74"/>
    <p:sldId id="536" r:id="rId75"/>
    <p:sldId id="537" r:id="rId76"/>
    <p:sldId id="538" r:id="rId77"/>
    <p:sldId id="261" r:id="rId78"/>
  </p:sldIdLst>
  <p:sldSz cx="12192000" cy="6858000"/>
  <p:notesSz cx="6858000" cy="9144000"/>
  <p:embeddedFontLst>
    <p:embeddedFont>
      <p:font typeface="WPS-Numbers" charset="0"/>
      <p:regular r:id="rId80"/>
    </p:embeddedFont>
    <p:embeddedFont>
      <p:font typeface="等线" pitchFamily="2" charset="-122"/>
      <p:regular r:id="rId81"/>
      <p:bold r:id="rId82"/>
    </p:embeddedFont>
    <p:embeddedFont>
      <p:font typeface="Arial Unicode MS" pitchFamily="34" charset="-122"/>
      <p:regular r:id="rId83"/>
    </p:embeddedFont>
    <p:embeddedFont>
      <p:font typeface="Calibri" pitchFamily="34" charset="0"/>
      <p:regular r:id="rId84"/>
      <p:bold r:id="rId85"/>
      <p:italic r:id="rId86"/>
      <p:boldItalic r:id="rId87"/>
    </p:embeddedFont>
    <p:embeddedFont>
      <p:font typeface="WPS-Bullets" charset="0"/>
      <p:regular r:id="rId88"/>
    </p:embeddedFont>
    <p:embeddedFont>
      <p:font typeface="汉仪中宋简" charset="-122"/>
      <p:regular r:id="rId89"/>
    </p:embeddedFont>
    <p:embeddedFont>
      <p:font typeface="微软雅黑" pitchFamily="34" charset="-122"/>
      <p:regular r:id="rId90"/>
      <p:bold r:id="rId91"/>
    </p:embeddedFont>
    <p:embeddedFont>
      <p:font typeface="Verdana" pitchFamily="34" charset="0"/>
      <p:regular r:id="rId92"/>
      <p:bold r:id="rId93"/>
      <p:italic r:id="rId94"/>
      <p:boldItalic r:id="rId95"/>
    </p:embeddedFont>
    <p:embeddedFont>
      <p:font typeface="黑体" pitchFamily="49" charset="-122"/>
      <p:regular r:id="rId9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5AA19"/>
    <a:srgbClr val="F97615"/>
    <a:srgbClr val="DEA700"/>
    <a:srgbClr val="FFEAA9"/>
    <a:srgbClr val="FFE38D"/>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178"/>
        <p:guide orient="horz" pos="4200"/>
        <p:guide orient="horz" pos="496"/>
        <p:guide orient="horz" pos="748"/>
        <p:guide orient="horz" pos="3933"/>
        <p:guide pos="168"/>
        <p:guide pos="736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5.fntdata"/><Relationship Id="rId89" Type="http://schemas.openxmlformats.org/officeDocument/2006/relationships/font" Target="fonts/font10.fntdata"/><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87"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3.fntdata"/><Relationship Id="rId90" Type="http://schemas.openxmlformats.org/officeDocument/2006/relationships/font" Target="fonts/font11.fntdata"/><Relationship Id="rId95"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1.fntdata"/><Relationship Id="rId85" Type="http://schemas.openxmlformats.org/officeDocument/2006/relationships/font" Target="fonts/font6.fntdata"/><Relationship Id="rId93" Type="http://schemas.openxmlformats.org/officeDocument/2006/relationships/font" Target="fonts/font14.fntdata"/><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4.fntdata"/><Relationship Id="rId88" Type="http://schemas.openxmlformats.org/officeDocument/2006/relationships/font" Target="fonts/font9.fntdata"/><Relationship Id="rId91" Type="http://schemas.openxmlformats.org/officeDocument/2006/relationships/font" Target="fonts/font12.fntdata"/><Relationship Id="rId96"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2.fntdata"/><Relationship Id="rId86" Type="http://schemas.openxmlformats.org/officeDocument/2006/relationships/font" Target="fonts/font7.fntdata"/><Relationship Id="rId94" Type="http://schemas.openxmlformats.org/officeDocument/2006/relationships/font" Target="fonts/font15.fntdata"/><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637227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7.xml"/><Relationship Id="rId7"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userDrawn="1"/>
        </p:nvSpPr>
        <p:spPr>
          <a:xfrm>
            <a:off x="-58420" y="-54610"/>
            <a:ext cx="12284710" cy="6966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3" name="矩形 2"/>
          <p:cNvSpPr/>
          <p:nvPr userDrawn="1"/>
        </p:nvSpPr>
        <p:spPr>
          <a:xfrm>
            <a:off x="-9525" y="9525"/>
            <a:ext cx="12220575" cy="6868795"/>
          </a:xfrm>
          <a:prstGeom prst="rect">
            <a:avLst/>
          </a:prstGeom>
          <a:solidFill>
            <a:srgbClr val="FFC00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3" name="矩形 2"/>
          <p:cNvSpPr/>
          <p:nvPr userDrawn="1"/>
        </p:nvSpPr>
        <p:spPr>
          <a:xfrm>
            <a:off x="-89535" y="-27305"/>
            <a:ext cx="12312000" cy="691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userDrawn="1"/>
        </p:nvSpPr>
        <p:spPr>
          <a:xfrm>
            <a:off x="36195" y="99060"/>
            <a:ext cx="12060000" cy="6660000"/>
          </a:xfrm>
          <a:prstGeom prst="roundRect">
            <a:avLst>
              <a:gd name="adj" fmla="val 308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a:xfrm>
            <a:off x="-23495" y="4445"/>
            <a:ext cx="12238355" cy="688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5.xml"/><Relationship Id="rId7" Type="http://schemas.openxmlformats.org/officeDocument/2006/relationships/image" Target="../media/image10.wmf"/><Relationship Id="rId2" Type="http://schemas.openxmlformats.org/officeDocument/2006/relationships/vmlDrawing" Target="../drawings/vmlDrawing1.vml"/><Relationship Id="rId1" Type="http://schemas.openxmlformats.org/officeDocument/2006/relationships/themeOverride" Target="../theme/themeOverride4.xml"/><Relationship Id="rId6" Type="http://schemas.openxmlformats.org/officeDocument/2006/relationships/oleObject" Target="../embeddings/oleObject2.bin"/><Relationship Id="rId5" Type="http://schemas.openxmlformats.org/officeDocument/2006/relationships/image" Target="../media/image9.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hemeOverride" Target="../theme/themeOverride5.xml"/></Relationships>
</file>

<file path=ppt/slides/_rels/slide1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tags" Target="../tags/tag46.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10" Type="http://schemas.openxmlformats.org/officeDocument/2006/relationships/image" Target="../media/image14.png"/><Relationship Id="rId4" Type="http://schemas.openxmlformats.org/officeDocument/2006/relationships/tags" Target="../tags/tag42.xml"/><Relationship Id="rId9"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Layout" Target="../slideLayouts/slideLayout5.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61.xml"/><Relationship Id="rId7" Type="http://schemas.openxmlformats.org/officeDocument/2006/relationships/tags" Target="../tags/tag65.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tags" Target="../tags/tag73.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image" Target="../media/image17.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slideLayout" Target="../slideLayouts/slideLayout10.xml"/><Relationship Id="rId5" Type="http://schemas.openxmlformats.org/officeDocument/2006/relationships/tags" Target="../tags/tag70.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s>
</file>

<file path=ppt/slides/_rels/slide18.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8.emf"/><Relationship Id="rId5" Type="http://schemas.openxmlformats.org/officeDocument/2006/relationships/slideLayout" Target="../slideLayouts/slideLayout5.xml"/><Relationship Id="rId4" Type="http://schemas.openxmlformats.org/officeDocument/2006/relationships/tags" Target="../tags/tag79.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21.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22.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slideLayout" Target="../slideLayouts/slideLayout10.xml"/><Relationship Id="rId5" Type="http://schemas.openxmlformats.org/officeDocument/2006/relationships/tags" Target="../tags/tag93.xml"/><Relationship Id="rId10" Type="http://schemas.openxmlformats.org/officeDocument/2006/relationships/tags" Target="../tags/tag98.xml"/><Relationship Id="rId4" Type="http://schemas.openxmlformats.org/officeDocument/2006/relationships/tags" Target="../tags/tag92.xml"/><Relationship Id="rId9" Type="http://schemas.openxmlformats.org/officeDocument/2006/relationships/tags" Target="../tags/tag97.xml"/></Relationships>
</file>

<file path=ppt/slides/_rels/slide22.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slideLayout" Target="../slideLayouts/slideLayout4.xml"/><Relationship Id="rId5" Type="http://schemas.openxmlformats.org/officeDocument/2006/relationships/tags" Target="../tags/tag103.xml"/><Relationship Id="rId4" Type="http://schemas.openxmlformats.org/officeDocument/2006/relationships/tags" Target="../tags/tag102.xml"/></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106.xml"/><Relationship Id="rId7" Type="http://schemas.openxmlformats.org/officeDocument/2006/relationships/slideLayout" Target="../slideLayouts/slideLayout5.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9" Type="http://schemas.openxmlformats.org/officeDocument/2006/relationships/image" Target="../media/image26.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slideLayout" Target="../slideLayouts/slideLayout3.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10" Type="http://schemas.openxmlformats.org/officeDocument/2006/relationships/slideLayout" Target="../slideLayouts/slideLayout5.xml"/><Relationship Id="rId4" Type="http://schemas.openxmlformats.org/officeDocument/2006/relationships/tags" Target="../tags/tag133.xml"/><Relationship Id="rId9" Type="http://schemas.openxmlformats.org/officeDocument/2006/relationships/tags" Target="../tags/tag138.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hemeOverride" Target="../theme/themeOverride6.xml"/><Relationship Id="rId5" Type="http://schemas.openxmlformats.org/officeDocument/2006/relationships/image" Target="../media/image30.png"/><Relationship Id="rId4"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1.xml"/><Relationship Id="rId1" Type="http://schemas.openxmlformats.org/officeDocument/2006/relationships/themeOverride" Target="../theme/themeOverride7.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image" Target="../media/image32.png"/><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slideLayout" Target="../slideLayouts/slideLayout8.xml"/><Relationship Id="rId2" Type="http://schemas.openxmlformats.org/officeDocument/2006/relationships/tags" Target="../tags/tag142.xml"/><Relationship Id="rId1" Type="http://schemas.openxmlformats.org/officeDocument/2006/relationships/themeOverride" Target="../theme/themeOverride8.xml"/><Relationship Id="rId6" Type="http://schemas.openxmlformats.org/officeDocument/2006/relationships/tags" Target="../tags/tag146.xml"/><Relationship Id="rId11" Type="http://schemas.openxmlformats.org/officeDocument/2006/relationships/tags" Target="../tags/tag151.xml"/><Relationship Id="rId5" Type="http://schemas.openxmlformats.org/officeDocument/2006/relationships/tags" Target="../tags/tag145.xml"/><Relationship Id="rId10" Type="http://schemas.openxmlformats.org/officeDocument/2006/relationships/tags" Target="../tags/tag150.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image" Target="../media/image33.png"/></Relationships>
</file>

<file path=ppt/slides/_rels/slide36.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tags" Target="../tags/tag163.xml"/><Relationship Id="rId18" Type="http://schemas.openxmlformats.org/officeDocument/2006/relationships/tags" Target="../tags/tag168.xml"/><Relationship Id="rId26" Type="http://schemas.openxmlformats.org/officeDocument/2006/relationships/tags" Target="../tags/tag176.xml"/><Relationship Id="rId3" Type="http://schemas.openxmlformats.org/officeDocument/2006/relationships/tags" Target="../tags/tag153.xml"/><Relationship Id="rId21" Type="http://schemas.openxmlformats.org/officeDocument/2006/relationships/tags" Target="../tags/tag171.xml"/><Relationship Id="rId7" Type="http://schemas.openxmlformats.org/officeDocument/2006/relationships/tags" Target="../tags/tag157.xml"/><Relationship Id="rId12" Type="http://schemas.openxmlformats.org/officeDocument/2006/relationships/tags" Target="../tags/tag162.xml"/><Relationship Id="rId17" Type="http://schemas.openxmlformats.org/officeDocument/2006/relationships/tags" Target="../tags/tag167.xml"/><Relationship Id="rId25" Type="http://schemas.openxmlformats.org/officeDocument/2006/relationships/tags" Target="../tags/tag175.xml"/><Relationship Id="rId2" Type="http://schemas.openxmlformats.org/officeDocument/2006/relationships/tags" Target="../tags/tag152.xml"/><Relationship Id="rId16" Type="http://schemas.openxmlformats.org/officeDocument/2006/relationships/tags" Target="../tags/tag166.xml"/><Relationship Id="rId20" Type="http://schemas.openxmlformats.org/officeDocument/2006/relationships/tags" Target="../tags/tag170.xml"/><Relationship Id="rId29" Type="http://schemas.openxmlformats.org/officeDocument/2006/relationships/slideLayout" Target="../slideLayouts/slideLayout10.xml"/><Relationship Id="rId1" Type="http://schemas.openxmlformats.org/officeDocument/2006/relationships/themeOverride" Target="../theme/themeOverride9.xml"/><Relationship Id="rId6" Type="http://schemas.openxmlformats.org/officeDocument/2006/relationships/tags" Target="../tags/tag156.xml"/><Relationship Id="rId11" Type="http://schemas.openxmlformats.org/officeDocument/2006/relationships/tags" Target="../tags/tag161.xml"/><Relationship Id="rId24" Type="http://schemas.openxmlformats.org/officeDocument/2006/relationships/tags" Target="../tags/tag174.xml"/><Relationship Id="rId5" Type="http://schemas.openxmlformats.org/officeDocument/2006/relationships/tags" Target="../tags/tag155.xml"/><Relationship Id="rId15" Type="http://schemas.openxmlformats.org/officeDocument/2006/relationships/tags" Target="../tags/tag165.xml"/><Relationship Id="rId23" Type="http://schemas.openxmlformats.org/officeDocument/2006/relationships/tags" Target="../tags/tag173.xml"/><Relationship Id="rId28" Type="http://schemas.openxmlformats.org/officeDocument/2006/relationships/tags" Target="../tags/tag178.xml"/><Relationship Id="rId10" Type="http://schemas.openxmlformats.org/officeDocument/2006/relationships/tags" Target="../tags/tag160.xml"/><Relationship Id="rId19" Type="http://schemas.openxmlformats.org/officeDocument/2006/relationships/tags" Target="../tags/tag169.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tags" Target="../tags/tag164.xml"/><Relationship Id="rId22" Type="http://schemas.openxmlformats.org/officeDocument/2006/relationships/tags" Target="../tags/tag172.xml"/><Relationship Id="rId27" Type="http://schemas.openxmlformats.org/officeDocument/2006/relationships/tags" Target="../tags/tag177.xml"/><Relationship Id="rId30" Type="http://schemas.openxmlformats.org/officeDocument/2006/relationships/image" Target="../media/image34.png"/></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hemeOverride" Target="../theme/themeOverride10.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9" Type="http://schemas.openxmlformats.org/officeDocument/2006/relationships/image" Target="../media/image35.pn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6.xml"/><Relationship Id="rId7" Type="http://schemas.openxmlformats.org/officeDocument/2006/relationships/tags" Target="../tags/tag190.xml"/><Relationship Id="rId2" Type="http://schemas.openxmlformats.org/officeDocument/2006/relationships/tags" Target="../tags/tag185.xml"/><Relationship Id="rId1" Type="http://schemas.openxmlformats.org/officeDocument/2006/relationships/themeOverride" Target="../theme/themeOverride11.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9" Type="http://schemas.openxmlformats.org/officeDocument/2006/relationships/image" Target="../media/image36.pn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92.xml"/><Relationship Id="rId7" Type="http://schemas.openxmlformats.org/officeDocument/2006/relationships/tags" Target="../tags/tag196.xml"/><Relationship Id="rId2" Type="http://schemas.openxmlformats.org/officeDocument/2006/relationships/tags" Target="../tags/tag191.xml"/><Relationship Id="rId1" Type="http://schemas.openxmlformats.org/officeDocument/2006/relationships/themeOverride" Target="../theme/themeOverride12.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9" Type="http://schemas.openxmlformats.org/officeDocument/2006/relationships/image" Target="../media/image37.png"/></Relationships>
</file>

<file path=ppt/slides/_rels/slide4.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5.jpeg"/><Relationship Id="rId5" Type="http://schemas.openxmlformats.org/officeDocument/2006/relationships/tags" Target="../tags/tag15.xml"/><Relationship Id="rId10" Type="http://schemas.openxmlformats.org/officeDocument/2006/relationships/slideLayout" Target="../slideLayouts/slideLayout11.xml"/><Relationship Id="rId4" Type="http://schemas.openxmlformats.org/officeDocument/2006/relationships/tags" Target="../tags/tag14.xml"/><Relationship Id="rId9" Type="http://schemas.openxmlformats.org/officeDocument/2006/relationships/tags" Target="../tags/tag19.xml"/></Relationships>
</file>

<file path=ppt/slides/_rels/slide40.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image" Target="../media/image38.png"/><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slideLayout" Target="../slideLayouts/slideLayout10.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s>
</file>

<file path=ppt/slides/_rels/slide41.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image" Target="../media/image39.png"/><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slideLayout" Target="../slideLayouts/slideLayout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5" Type="http://schemas.openxmlformats.org/officeDocument/2006/relationships/tags" Target="../tags/tag212.xml"/><Relationship Id="rId10" Type="http://schemas.openxmlformats.org/officeDocument/2006/relationships/tags" Target="../tags/tag217.xml"/><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image" Target="../media/image40.png"/></Relationships>
</file>

<file path=ppt/slides/_rels/slide42.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image" Target="../media/image41.pn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slideLayout" Target="../slideLayouts/slideLayout10.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5" Type="http://schemas.openxmlformats.org/officeDocument/2006/relationships/tags" Target="../tags/tag223.xml"/><Relationship Id="rId15" Type="http://schemas.openxmlformats.org/officeDocument/2006/relationships/image" Target="../media/image43.png"/><Relationship Id="rId10" Type="http://schemas.openxmlformats.org/officeDocument/2006/relationships/tags" Target="../tags/tag228.xml"/><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image" Target="../media/image42.png"/></Relationships>
</file>

<file path=ppt/slides/_rels/slide43.xml.rels><?xml version="1.0" encoding="UTF-8" standalone="yes"?>
<Relationships xmlns="http://schemas.openxmlformats.org/package/2006/relationships"><Relationship Id="rId8" Type="http://schemas.openxmlformats.org/officeDocument/2006/relationships/tags" Target="../tags/tag237.xml"/><Relationship Id="rId3" Type="http://schemas.openxmlformats.org/officeDocument/2006/relationships/tags" Target="../tags/tag232.xml"/><Relationship Id="rId7" Type="http://schemas.openxmlformats.org/officeDocument/2006/relationships/tags" Target="../tags/tag236.xml"/><Relationship Id="rId12" Type="http://schemas.openxmlformats.org/officeDocument/2006/relationships/image" Target="../media/image45.png"/><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tags" Target="../tags/tag235.xml"/><Relationship Id="rId11" Type="http://schemas.openxmlformats.org/officeDocument/2006/relationships/image" Target="../media/image44.png"/><Relationship Id="rId5" Type="http://schemas.openxmlformats.org/officeDocument/2006/relationships/tags" Target="../tags/tag234.xml"/><Relationship Id="rId10" Type="http://schemas.openxmlformats.org/officeDocument/2006/relationships/slideLayout" Target="../slideLayouts/slideLayout10.xml"/><Relationship Id="rId4" Type="http://schemas.openxmlformats.org/officeDocument/2006/relationships/tags" Target="../tags/tag233.xml"/><Relationship Id="rId9" Type="http://schemas.openxmlformats.org/officeDocument/2006/relationships/tags" Target="../tags/tag238.xml"/></Relationships>
</file>

<file path=ppt/slides/_rels/slide44.xml.rels><?xml version="1.0" encoding="UTF-8" standalone="yes"?>
<Relationships xmlns="http://schemas.openxmlformats.org/package/2006/relationships"><Relationship Id="rId8" Type="http://schemas.openxmlformats.org/officeDocument/2006/relationships/tags" Target="../tags/tag246.xml"/><Relationship Id="rId13" Type="http://schemas.openxmlformats.org/officeDocument/2006/relationships/image" Target="../media/image46.png"/><Relationship Id="rId3" Type="http://schemas.openxmlformats.org/officeDocument/2006/relationships/tags" Target="../tags/tag241.xml"/><Relationship Id="rId7" Type="http://schemas.openxmlformats.org/officeDocument/2006/relationships/tags" Target="../tags/tag245.xml"/><Relationship Id="rId12" Type="http://schemas.openxmlformats.org/officeDocument/2006/relationships/slideLayout" Target="../slideLayouts/slideLayout10.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11" Type="http://schemas.openxmlformats.org/officeDocument/2006/relationships/tags" Target="../tags/tag249.xml"/><Relationship Id="rId5" Type="http://schemas.openxmlformats.org/officeDocument/2006/relationships/tags" Target="../tags/tag243.xml"/><Relationship Id="rId10" Type="http://schemas.openxmlformats.org/officeDocument/2006/relationships/tags" Target="../tags/tag248.xml"/><Relationship Id="rId4" Type="http://schemas.openxmlformats.org/officeDocument/2006/relationships/tags" Target="../tags/tag242.xml"/><Relationship Id="rId9" Type="http://schemas.openxmlformats.org/officeDocument/2006/relationships/tags" Target="../tags/tag247.xml"/></Relationships>
</file>

<file path=ppt/slides/_rels/slide4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252.xml"/><Relationship Id="rId7" Type="http://schemas.openxmlformats.org/officeDocument/2006/relationships/slideLayout" Target="../slideLayouts/slideLayout10.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s>
</file>

<file path=ppt/slides/_rels/slide4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258.xml"/><Relationship Id="rId7" Type="http://schemas.openxmlformats.org/officeDocument/2006/relationships/slideLayout" Target="../slideLayouts/slideLayout10.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s>
</file>

<file path=ppt/slides/_rels/slide4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64.xml"/><Relationship Id="rId7" Type="http://schemas.openxmlformats.org/officeDocument/2006/relationships/slideLayout" Target="../slideLayouts/slideLayout10.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s>
</file>

<file path=ppt/slides/_rels/slide4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tags" Target="../tags/tag270.xml"/><Relationship Id="rId7" Type="http://schemas.openxmlformats.org/officeDocument/2006/relationships/slideLayout" Target="../slideLayouts/slideLayout10.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s>
</file>

<file path=ppt/slides/_rels/slide4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276.xml"/><Relationship Id="rId7" Type="http://schemas.openxmlformats.org/officeDocument/2006/relationships/slideLayout" Target="../slideLayouts/slideLayout10.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9" Type="http://schemas.openxmlformats.org/officeDocument/2006/relationships/image" Target="../media/image52.png"/></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slideLayout" Target="../slideLayouts/slideLayout4.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s>
</file>

<file path=ppt/slides/_rels/slide50.xml.rels><?xml version="1.0" encoding="UTF-8" standalone="yes"?>
<Relationships xmlns="http://schemas.openxmlformats.org/package/2006/relationships"><Relationship Id="rId3" Type="http://schemas.openxmlformats.org/officeDocument/2006/relationships/tags" Target="../tags/tag281.xml"/><Relationship Id="rId7" Type="http://schemas.openxmlformats.org/officeDocument/2006/relationships/image" Target="../media/image54.png"/><Relationship Id="rId2" Type="http://schemas.openxmlformats.org/officeDocument/2006/relationships/tags" Target="../tags/tag280.xml"/><Relationship Id="rId1" Type="http://schemas.openxmlformats.org/officeDocument/2006/relationships/themeOverride" Target="../theme/themeOverride13.xml"/><Relationship Id="rId6" Type="http://schemas.openxmlformats.org/officeDocument/2006/relationships/image" Target="../media/image53.png"/><Relationship Id="rId5" Type="http://schemas.openxmlformats.org/officeDocument/2006/relationships/slideLayout" Target="../slideLayouts/slideLayout5.xml"/><Relationship Id="rId4" Type="http://schemas.openxmlformats.org/officeDocument/2006/relationships/tags" Target="../tags/tag282.xml"/></Relationships>
</file>

<file path=ppt/slides/_rels/slide51.xml.rels><?xml version="1.0" encoding="UTF-8" standalone="yes"?>
<Relationships xmlns="http://schemas.openxmlformats.org/package/2006/relationships"><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hemeOverride" Target="../theme/themeOverride14.xml"/><Relationship Id="rId5" Type="http://schemas.openxmlformats.org/officeDocument/2006/relationships/image" Target="../media/image55.png"/><Relationship Id="rId4"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86.xml"/><Relationship Id="rId1" Type="http://schemas.openxmlformats.org/officeDocument/2006/relationships/tags" Target="../tags/tag285.xml"/><Relationship Id="rId5" Type="http://schemas.openxmlformats.org/officeDocument/2006/relationships/image" Target="../media/image57.png"/><Relationship Id="rId4"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8.xml"/><Relationship Id="rId1" Type="http://schemas.openxmlformats.org/officeDocument/2006/relationships/tags" Target="../tags/tag287.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8.xml"/><Relationship Id="rId1" Type="http://schemas.openxmlformats.org/officeDocument/2006/relationships/tags" Target="../tags/tag288.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8.xml"/><Relationship Id="rId1" Type="http://schemas.openxmlformats.org/officeDocument/2006/relationships/tags" Target="../tags/tag289.xml"/></Relationships>
</file>

<file path=ppt/slides/_rels/slide56.xml.rels><?xml version="1.0" encoding="UTF-8" standalone="yes"?>
<Relationships xmlns="http://schemas.openxmlformats.org/package/2006/relationships"><Relationship Id="rId8" Type="http://schemas.openxmlformats.org/officeDocument/2006/relationships/tags" Target="../tags/tag296.xml"/><Relationship Id="rId3" Type="http://schemas.openxmlformats.org/officeDocument/2006/relationships/tags" Target="../tags/tag291.xml"/><Relationship Id="rId7" Type="http://schemas.openxmlformats.org/officeDocument/2006/relationships/tags" Target="../tags/tag295.xml"/><Relationship Id="rId2" Type="http://schemas.openxmlformats.org/officeDocument/2006/relationships/tags" Target="../tags/tag290.xml"/><Relationship Id="rId1" Type="http://schemas.openxmlformats.org/officeDocument/2006/relationships/themeOverride" Target="../theme/themeOverride15.xml"/><Relationship Id="rId6" Type="http://schemas.openxmlformats.org/officeDocument/2006/relationships/tags" Target="../tags/tag294.xml"/><Relationship Id="rId11" Type="http://schemas.openxmlformats.org/officeDocument/2006/relationships/image" Target="../media/image61.png"/><Relationship Id="rId5" Type="http://schemas.openxmlformats.org/officeDocument/2006/relationships/tags" Target="../tags/tag293.xml"/><Relationship Id="rId10" Type="http://schemas.openxmlformats.org/officeDocument/2006/relationships/slideLayout" Target="../slideLayouts/slideLayout8.xml"/><Relationship Id="rId4" Type="http://schemas.openxmlformats.org/officeDocument/2006/relationships/tags" Target="../tags/tag292.xml"/><Relationship Id="rId9" Type="http://schemas.openxmlformats.org/officeDocument/2006/relationships/tags" Target="../tags/tag297.xml"/></Relationships>
</file>

<file path=ppt/slides/_rels/slide57.xml.rels><?xml version="1.0" encoding="UTF-8" standalone="yes"?>
<Relationships xmlns="http://schemas.openxmlformats.org/package/2006/relationships"><Relationship Id="rId8" Type="http://schemas.openxmlformats.org/officeDocument/2006/relationships/tags" Target="../tags/tag304.xml"/><Relationship Id="rId3" Type="http://schemas.openxmlformats.org/officeDocument/2006/relationships/tags" Target="../tags/tag299.xml"/><Relationship Id="rId7" Type="http://schemas.openxmlformats.org/officeDocument/2006/relationships/tags" Target="../tags/tag303.xml"/><Relationship Id="rId2" Type="http://schemas.openxmlformats.org/officeDocument/2006/relationships/tags" Target="../tags/tag298.xml"/><Relationship Id="rId1" Type="http://schemas.openxmlformats.org/officeDocument/2006/relationships/themeOverride" Target="../theme/themeOverride16.xml"/><Relationship Id="rId6" Type="http://schemas.openxmlformats.org/officeDocument/2006/relationships/tags" Target="../tags/tag302.xml"/><Relationship Id="rId5" Type="http://schemas.openxmlformats.org/officeDocument/2006/relationships/tags" Target="../tags/tag301.xml"/><Relationship Id="rId10" Type="http://schemas.openxmlformats.org/officeDocument/2006/relationships/image" Target="../media/image62.png"/><Relationship Id="rId4" Type="http://schemas.openxmlformats.org/officeDocument/2006/relationships/tags" Target="../tags/tag300.xml"/><Relationship Id="rId9"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306.xml"/><Relationship Id="rId7" Type="http://schemas.openxmlformats.org/officeDocument/2006/relationships/tags" Target="../tags/tag310.xml"/><Relationship Id="rId2" Type="http://schemas.openxmlformats.org/officeDocument/2006/relationships/tags" Target="../tags/tag305.xml"/><Relationship Id="rId1" Type="http://schemas.openxmlformats.org/officeDocument/2006/relationships/themeOverride" Target="../theme/themeOverride17.xml"/><Relationship Id="rId6" Type="http://schemas.openxmlformats.org/officeDocument/2006/relationships/tags" Target="../tags/tag309.xml"/><Relationship Id="rId11" Type="http://schemas.openxmlformats.org/officeDocument/2006/relationships/image" Target="../media/image64.png"/><Relationship Id="rId5" Type="http://schemas.openxmlformats.org/officeDocument/2006/relationships/tags" Target="../tags/tag308.xml"/><Relationship Id="rId10" Type="http://schemas.openxmlformats.org/officeDocument/2006/relationships/image" Target="../media/image63.png"/><Relationship Id="rId4" Type="http://schemas.openxmlformats.org/officeDocument/2006/relationships/tags" Target="../tags/tag307.xml"/><Relationship Id="rId9" Type="http://schemas.openxmlformats.org/officeDocument/2006/relationships/notesSlide" Target="../notesSlides/notesSlide2.xml"/></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hemeOverride" Target="../theme/themeOverride18.xml"/><Relationship Id="rId6" Type="http://schemas.openxmlformats.org/officeDocument/2006/relationships/tags" Target="../tags/tag315.xml"/><Relationship Id="rId5" Type="http://schemas.openxmlformats.org/officeDocument/2006/relationships/tags" Target="../tags/tag314.xml"/><Relationship Id="rId10" Type="http://schemas.openxmlformats.org/officeDocument/2006/relationships/image" Target="../media/image66.png"/><Relationship Id="rId4" Type="http://schemas.openxmlformats.org/officeDocument/2006/relationships/tags" Target="../tags/tag313.xml"/><Relationship Id="rId9" Type="http://schemas.openxmlformats.org/officeDocument/2006/relationships/image" Target="../media/image6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5.xml"/><Relationship Id="rId1" Type="http://schemas.openxmlformats.org/officeDocument/2006/relationships/tags" Target="../tags/tag34.xml"/><Relationship Id="rId4" Type="http://schemas.openxmlformats.org/officeDocument/2006/relationships/hyperlink" Target="file:///C:\Users\cxy\Desktop\GBT%2050001-2017%20&#25151;&#23627;&#24314;&#31569;&#21046;&#22270;&#32479;&#19968;&#26631;&#20934;.pdf" TargetMode="External"/></Relationships>
</file>

<file path=ppt/slides/_rels/slide60.xml.rels><?xml version="1.0" encoding="UTF-8" standalone="yes"?>
<Relationships xmlns="http://schemas.openxmlformats.org/package/2006/relationships"><Relationship Id="rId8" Type="http://schemas.openxmlformats.org/officeDocument/2006/relationships/tags" Target="../tags/tag323.xml"/><Relationship Id="rId3" Type="http://schemas.openxmlformats.org/officeDocument/2006/relationships/tags" Target="../tags/tag318.xml"/><Relationship Id="rId7" Type="http://schemas.openxmlformats.org/officeDocument/2006/relationships/tags" Target="../tags/tag322.xml"/><Relationship Id="rId12" Type="http://schemas.openxmlformats.org/officeDocument/2006/relationships/image" Target="../media/image68.png"/><Relationship Id="rId2" Type="http://schemas.openxmlformats.org/officeDocument/2006/relationships/tags" Target="../tags/tag317.xml"/><Relationship Id="rId1" Type="http://schemas.openxmlformats.org/officeDocument/2006/relationships/themeOverride" Target="../theme/themeOverride19.xml"/><Relationship Id="rId6" Type="http://schemas.openxmlformats.org/officeDocument/2006/relationships/tags" Target="../tags/tag321.xml"/><Relationship Id="rId11" Type="http://schemas.openxmlformats.org/officeDocument/2006/relationships/image" Target="../media/image67.jpeg"/><Relationship Id="rId5" Type="http://schemas.openxmlformats.org/officeDocument/2006/relationships/tags" Target="../tags/tag320.xml"/><Relationship Id="rId10" Type="http://schemas.openxmlformats.org/officeDocument/2006/relationships/slideLayout" Target="../slideLayouts/slideLayout10.xml"/><Relationship Id="rId4" Type="http://schemas.openxmlformats.org/officeDocument/2006/relationships/tags" Target="../tags/tag319.xml"/><Relationship Id="rId9" Type="http://schemas.openxmlformats.org/officeDocument/2006/relationships/tags" Target="../tags/tag324.xml"/></Relationships>
</file>

<file path=ppt/slides/_rels/slide61.xml.rels><?xml version="1.0" encoding="UTF-8" standalone="yes"?>
<Relationships xmlns="http://schemas.openxmlformats.org/package/2006/relationships"><Relationship Id="rId8" Type="http://schemas.openxmlformats.org/officeDocument/2006/relationships/tags" Target="../tags/tag332.xml"/><Relationship Id="rId3" Type="http://schemas.openxmlformats.org/officeDocument/2006/relationships/tags" Target="../tags/tag327.xml"/><Relationship Id="rId7" Type="http://schemas.openxmlformats.org/officeDocument/2006/relationships/tags" Target="../tags/tag331.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tags" Target="../tags/tag330.xml"/><Relationship Id="rId11" Type="http://schemas.openxmlformats.org/officeDocument/2006/relationships/image" Target="../media/image5.jpeg"/><Relationship Id="rId5" Type="http://schemas.openxmlformats.org/officeDocument/2006/relationships/tags" Target="../tags/tag329.xml"/><Relationship Id="rId10" Type="http://schemas.openxmlformats.org/officeDocument/2006/relationships/slideLayout" Target="../slideLayouts/slideLayout11.xml"/><Relationship Id="rId4" Type="http://schemas.openxmlformats.org/officeDocument/2006/relationships/tags" Target="../tags/tag328.xml"/><Relationship Id="rId9" Type="http://schemas.openxmlformats.org/officeDocument/2006/relationships/tags" Target="../tags/tag333.xml"/></Relationships>
</file>

<file path=ppt/slides/_rels/slide62.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tags" Target="../tags/tag335.xml"/><Relationship Id="rId7" Type="http://schemas.openxmlformats.org/officeDocument/2006/relationships/slideLayout" Target="../slideLayouts/slideLayout11.xml"/><Relationship Id="rId2" Type="http://schemas.openxmlformats.org/officeDocument/2006/relationships/tags" Target="../tags/tag334.xml"/><Relationship Id="rId1" Type="http://schemas.openxmlformats.org/officeDocument/2006/relationships/themeOverride" Target="../theme/themeOverride20.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9" Type="http://schemas.openxmlformats.org/officeDocument/2006/relationships/image" Target="../media/image70.png"/></Relationships>
</file>

<file path=ppt/slides/_rels/slide63.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tags" Target="../tags/tag340.xml"/><Relationship Id="rId7" Type="http://schemas.openxmlformats.org/officeDocument/2006/relationships/slideLayout" Target="../slideLayouts/slideLayout11.xml"/><Relationship Id="rId2" Type="http://schemas.openxmlformats.org/officeDocument/2006/relationships/tags" Target="../tags/tag339.xml"/><Relationship Id="rId1" Type="http://schemas.openxmlformats.org/officeDocument/2006/relationships/themeOverride" Target="../theme/themeOverride21.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s>
</file>

<file path=ppt/slides/_rels/slide6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tags" Target="../tags/tag345.xml"/><Relationship Id="rId7" Type="http://schemas.openxmlformats.org/officeDocument/2006/relationships/slideLayout" Target="../slideLayouts/slideLayout11.xml"/><Relationship Id="rId2" Type="http://schemas.openxmlformats.org/officeDocument/2006/relationships/tags" Target="../tags/tag344.xml"/><Relationship Id="rId1" Type="http://schemas.openxmlformats.org/officeDocument/2006/relationships/themeOverride" Target="../theme/themeOverride22.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9" Type="http://schemas.openxmlformats.org/officeDocument/2006/relationships/image" Target="../media/image72.png"/></Relationships>
</file>

<file path=ppt/slides/_rels/slide6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tags" Target="../tags/tag350.xml"/><Relationship Id="rId7" Type="http://schemas.openxmlformats.org/officeDocument/2006/relationships/slideLayout" Target="../slideLayouts/slideLayout11.xml"/><Relationship Id="rId2" Type="http://schemas.openxmlformats.org/officeDocument/2006/relationships/tags" Target="../tags/tag349.xml"/><Relationship Id="rId1" Type="http://schemas.openxmlformats.org/officeDocument/2006/relationships/themeOverride" Target="../theme/themeOverride23.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9" Type="http://schemas.openxmlformats.org/officeDocument/2006/relationships/image" Target="../media/image73.png"/></Relationships>
</file>

<file path=ppt/slides/_rels/slide6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tags" Target="../tags/tag355.xml"/><Relationship Id="rId7" Type="http://schemas.openxmlformats.org/officeDocument/2006/relationships/slideLayout" Target="../slideLayouts/slideLayout11.xml"/><Relationship Id="rId2" Type="http://schemas.openxmlformats.org/officeDocument/2006/relationships/tags" Target="../tags/tag354.xml"/><Relationship Id="rId1" Type="http://schemas.openxmlformats.org/officeDocument/2006/relationships/themeOverride" Target="../theme/themeOverride24.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9" Type="http://schemas.openxmlformats.org/officeDocument/2006/relationships/image" Target="../media/image74.png"/></Relationships>
</file>

<file path=ppt/slides/_rels/slide6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tags" Target="../tags/tag360.xml"/><Relationship Id="rId7" Type="http://schemas.openxmlformats.org/officeDocument/2006/relationships/slideLayout" Target="../slideLayouts/slideLayout11.xml"/><Relationship Id="rId2" Type="http://schemas.openxmlformats.org/officeDocument/2006/relationships/tags" Target="../tags/tag359.xml"/><Relationship Id="rId1" Type="http://schemas.openxmlformats.org/officeDocument/2006/relationships/themeOverride" Target="../theme/themeOverride25.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9" Type="http://schemas.openxmlformats.org/officeDocument/2006/relationships/image" Target="../media/image75.png"/></Relationships>
</file>

<file path=ppt/slides/_rels/slide68.xml.rels><?xml version="1.0" encoding="UTF-8" standalone="yes"?>
<Relationships xmlns="http://schemas.openxmlformats.org/package/2006/relationships"><Relationship Id="rId8" Type="http://schemas.openxmlformats.org/officeDocument/2006/relationships/tags" Target="../tags/tag370.xml"/><Relationship Id="rId3" Type="http://schemas.openxmlformats.org/officeDocument/2006/relationships/tags" Target="../tags/tag365.xml"/><Relationship Id="rId7" Type="http://schemas.openxmlformats.org/officeDocument/2006/relationships/tags" Target="../tags/tag369.xml"/><Relationship Id="rId2" Type="http://schemas.openxmlformats.org/officeDocument/2006/relationships/tags" Target="../tags/tag364.xml"/><Relationship Id="rId1" Type="http://schemas.openxmlformats.org/officeDocument/2006/relationships/themeOverride" Target="../theme/themeOverride26.xml"/><Relationship Id="rId6" Type="http://schemas.openxmlformats.org/officeDocument/2006/relationships/tags" Target="../tags/tag368.xml"/><Relationship Id="rId5" Type="http://schemas.openxmlformats.org/officeDocument/2006/relationships/tags" Target="../tags/tag367.xml"/><Relationship Id="rId10" Type="http://schemas.openxmlformats.org/officeDocument/2006/relationships/image" Target="../media/image76.png"/><Relationship Id="rId4" Type="http://schemas.openxmlformats.org/officeDocument/2006/relationships/tags" Target="../tags/tag366.xml"/><Relationship Id="rId9"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8" Type="http://schemas.openxmlformats.org/officeDocument/2006/relationships/tags" Target="../tags/tag378.xml"/><Relationship Id="rId3" Type="http://schemas.openxmlformats.org/officeDocument/2006/relationships/tags" Target="../tags/tag373.xml"/><Relationship Id="rId7" Type="http://schemas.openxmlformats.org/officeDocument/2006/relationships/tags" Target="../tags/tag377.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tags" Target="../tags/tag376.xml"/><Relationship Id="rId11" Type="http://schemas.openxmlformats.org/officeDocument/2006/relationships/image" Target="../media/image5.jpeg"/><Relationship Id="rId5" Type="http://schemas.openxmlformats.org/officeDocument/2006/relationships/tags" Target="../tags/tag375.xml"/><Relationship Id="rId10" Type="http://schemas.openxmlformats.org/officeDocument/2006/relationships/slideLayout" Target="../slideLayouts/slideLayout11.xml"/><Relationship Id="rId4" Type="http://schemas.openxmlformats.org/officeDocument/2006/relationships/tags" Target="../tags/tag374.xml"/><Relationship Id="rId9" Type="http://schemas.openxmlformats.org/officeDocument/2006/relationships/tags" Target="../tags/tag379.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hyperlink" Target="file:///C:\Users\cxy\Desktop\GBT%2050001-2017%20&#25151;&#23627;&#24314;&#31569;&#21046;&#22270;&#32479;&#19968;&#26631;&#20934;.pdf" TargetMode="External"/></Relationships>
</file>

<file path=ppt/slides/_rels/slide70.xml.rels><?xml version="1.0" encoding="UTF-8" standalone="yes"?>
<Relationships xmlns="http://schemas.openxmlformats.org/package/2006/relationships"><Relationship Id="rId13" Type="http://schemas.openxmlformats.org/officeDocument/2006/relationships/tags" Target="../tags/tag392.xml"/><Relationship Id="rId18" Type="http://schemas.openxmlformats.org/officeDocument/2006/relationships/tags" Target="../tags/tag397.xml"/><Relationship Id="rId26" Type="http://schemas.openxmlformats.org/officeDocument/2006/relationships/tags" Target="../tags/tag405.xml"/><Relationship Id="rId39" Type="http://schemas.openxmlformats.org/officeDocument/2006/relationships/tags" Target="../tags/tag418.xml"/><Relationship Id="rId21" Type="http://schemas.openxmlformats.org/officeDocument/2006/relationships/tags" Target="../tags/tag400.xml"/><Relationship Id="rId34" Type="http://schemas.openxmlformats.org/officeDocument/2006/relationships/tags" Target="../tags/tag413.xml"/><Relationship Id="rId42" Type="http://schemas.openxmlformats.org/officeDocument/2006/relationships/tags" Target="../tags/tag421.xml"/><Relationship Id="rId47" Type="http://schemas.openxmlformats.org/officeDocument/2006/relationships/tags" Target="../tags/tag426.xml"/><Relationship Id="rId50" Type="http://schemas.openxmlformats.org/officeDocument/2006/relationships/tags" Target="../tags/tag429.xml"/><Relationship Id="rId55" Type="http://schemas.openxmlformats.org/officeDocument/2006/relationships/tags" Target="../tags/tag434.xml"/><Relationship Id="rId7" Type="http://schemas.openxmlformats.org/officeDocument/2006/relationships/tags" Target="../tags/tag386.xml"/><Relationship Id="rId12" Type="http://schemas.openxmlformats.org/officeDocument/2006/relationships/tags" Target="../tags/tag391.xml"/><Relationship Id="rId17" Type="http://schemas.openxmlformats.org/officeDocument/2006/relationships/tags" Target="../tags/tag396.xml"/><Relationship Id="rId25" Type="http://schemas.openxmlformats.org/officeDocument/2006/relationships/tags" Target="../tags/tag404.xml"/><Relationship Id="rId33" Type="http://schemas.openxmlformats.org/officeDocument/2006/relationships/tags" Target="../tags/tag412.xml"/><Relationship Id="rId38" Type="http://schemas.openxmlformats.org/officeDocument/2006/relationships/tags" Target="../tags/tag417.xml"/><Relationship Id="rId46" Type="http://schemas.openxmlformats.org/officeDocument/2006/relationships/tags" Target="../tags/tag425.xml"/><Relationship Id="rId59" Type="http://schemas.openxmlformats.org/officeDocument/2006/relationships/slideLayout" Target="../slideLayouts/slideLayout7.xml"/><Relationship Id="rId2" Type="http://schemas.openxmlformats.org/officeDocument/2006/relationships/tags" Target="../tags/tag381.xml"/><Relationship Id="rId16" Type="http://schemas.openxmlformats.org/officeDocument/2006/relationships/tags" Target="../tags/tag395.xml"/><Relationship Id="rId20" Type="http://schemas.openxmlformats.org/officeDocument/2006/relationships/tags" Target="../tags/tag399.xml"/><Relationship Id="rId29" Type="http://schemas.openxmlformats.org/officeDocument/2006/relationships/tags" Target="../tags/tag408.xml"/><Relationship Id="rId41" Type="http://schemas.openxmlformats.org/officeDocument/2006/relationships/tags" Target="../tags/tag420.xml"/><Relationship Id="rId54" Type="http://schemas.openxmlformats.org/officeDocument/2006/relationships/tags" Target="../tags/tag433.xml"/><Relationship Id="rId1" Type="http://schemas.openxmlformats.org/officeDocument/2006/relationships/tags" Target="../tags/tag380.xml"/><Relationship Id="rId6" Type="http://schemas.openxmlformats.org/officeDocument/2006/relationships/tags" Target="../tags/tag385.xml"/><Relationship Id="rId11" Type="http://schemas.openxmlformats.org/officeDocument/2006/relationships/tags" Target="../tags/tag390.xml"/><Relationship Id="rId24" Type="http://schemas.openxmlformats.org/officeDocument/2006/relationships/tags" Target="../tags/tag403.xml"/><Relationship Id="rId32" Type="http://schemas.openxmlformats.org/officeDocument/2006/relationships/tags" Target="../tags/tag411.xml"/><Relationship Id="rId37" Type="http://schemas.openxmlformats.org/officeDocument/2006/relationships/tags" Target="../tags/tag416.xml"/><Relationship Id="rId40" Type="http://schemas.openxmlformats.org/officeDocument/2006/relationships/tags" Target="../tags/tag419.xml"/><Relationship Id="rId45" Type="http://schemas.openxmlformats.org/officeDocument/2006/relationships/tags" Target="../tags/tag424.xml"/><Relationship Id="rId53" Type="http://schemas.openxmlformats.org/officeDocument/2006/relationships/tags" Target="../tags/tag432.xml"/><Relationship Id="rId58" Type="http://schemas.openxmlformats.org/officeDocument/2006/relationships/tags" Target="../tags/tag437.xml"/><Relationship Id="rId5" Type="http://schemas.openxmlformats.org/officeDocument/2006/relationships/tags" Target="../tags/tag384.xml"/><Relationship Id="rId15" Type="http://schemas.openxmlformats.org/officeDocument/2006/relationships/tags" Target="../tags/tag394.xml"/><Relationship Id="rId23" Type="http://schemas.openxmlformats.org/officeDocument/2006/relationships/tags" Target="../tags/tag402.xml"/><Relationship Id="rId28" Type="http://schemas.openxmlformats.org/officeDocument/2006/relationships/tags" Target="../tags/tag407.xml"/><Relationship Id="rId36" Type="http://schemas.openxmlformats.org/officeDocument/2006/relationships/tags" Target="../tags/tag415.xml"/><Relationship Id="rId49" Type="http://schemas.openxmlformats.org/officeDocument/2006/relationships/tags" Target="../tags/tag428.xml"/><Relationship Id="rId57" Type="http://schemas.openxmlformats.org/officeDocument/2006/relationships/tags" Target="../tags/tag436.xml"/><Relationship Id="rId10" Type="http://schemas.openxmlformats.org/officeDocument/2006/relationships/tags" Target="../tags/tag389.xml"/><Relationship Id="rId19" Type="http://schemas.openxmlformats.org/officeDocument/2006/relationships/tags" Target="../tags/tag398.xml"/><Relationship Id="rId31" Type="http://schemas.openxmlformats.org/officeDocument/2006/relationships/tags" Target="../tags/tag410.xml"/><Relationship Id="rId44" Type="http://schemas.openxmlformats.org/officeDocument/2006/relationships/tags" Target="../tags/tag423.xml"/><Relationship Id="rId52" Type="http://schemas.openxmlformats.org/officeDocument/2006/relationships/tags" Target="../tags/tag431.xml"/><Relationship Id="rId4" Type="http://schemas.openxmlformats.org/officeDocument/2006/relationships/tags" Target="../tags/tag383.xml"/><Relationship Id="rId9" Type="http://schemas.openxmlformats.org/officeDocument/2006/relationships/tags" Target="../tags/tag388.xml"/><Relationship Id="rId14" Type="http://schemas.openxmlformats.org/officeDocument/2006/relationships/tags" Target="../tags/tag393.xml"/><Relationship Id="rId22" Type="http://schemas.openxmlformats.org/officeDocument/2006/relationships/tags" Target="../tags/tag401.xml"/><Relationship Id="rId27" Type="http://schemas.openxmlformats.org/officeDocument/2006/relationships/tags" Target="../tags/tag406.xml"/><Relationship Id="rId30" Type="http://schemas.openxmlformats.org/officeDocument/2006/relationships/tags" Target="../tags/tag409.xml"/><Relationship Id="rId35" Type="http://schemas.openxmlformats.org/officeDocument/2006/relationships/tags" Target="../tags/tag414.xml"/><Relationship Id="rId43" Type="http://schemas.openxmlformats.org/officeDocument/2006/relationships/tags" Target="../tags/tag422.xml"/><Relationship Id="rId48" Type="http://schemas.openxmlformats.org/officeDocument/2006/relationships/tags" Target="../tags/tag427.xml"/><Relationship Id="rId56" Type="http://schemas.openxmlformats.org/officeDocument/2006/relationships/tags" Target="../tags/tag435.xml"/><Relationship Id="rId8" Type="http://schemas.openxmlformats.org/officeDocument/2006/relationships/tags" Target="../tags/tag387.xml"/><Relationship Id="rId51" Type="http://schemas.openxmlformats.org/officeDocument/2006/relationships/tags" Target="../tags/tag430.xml"/><Relationship Id="rId3" Type="http://schemas.openxmlformats.org/officeDocument/2006/relationships/tags" Target="../tags/tag382.xml"/></Relationships>
</file>

<file path=ppt/slides/_rels/slide71.xml.rels><?xml version="1.0" encoding="UTF-8" standalone="yes"?>
<Relationships xmlns="http://schemas.openxmlformats.org/package/2006/relationships"><Relationship Id="rId8" Type="http://schemas.openxmlformats.org/officeDocument/2006/relationships/tags" Target="../tags/tag445.xml"/><Relationship Id="rId13" Type="http://schemas.openxmlformats.org/officeDocument/2006/relationships/tags" Target="../tags/tag450.xml"/><Relationship Id="rId18" Type="http://schemas.openxmlformats.org/officeDocument/2006/relationships/tags" Target="../tags/tag455.xml"/><Relationship Id="rId26" Type="http://schemas.openxmlformats.org/officeDocument/2006/relationships/tags" Target="../tags/tag463.xml"/><Relationship Id="rId3" Type="http://schemas.openxmlformats.org/officeDocument/2006/relationships/tags" Target="../tags/tag440.xml"/><Relationship Id="rId21" Type="http://schemas.openxmlformats.org/officeDocument/2006/relationships/tags" Target="../tags/tag458.xml"/><Relationship Id="rId7" Type="http://schemas.openxmlformats.org/officeDocument/2006/relationships/tags" Target="../tags/tag444.xml"/><Relationship Id="rId12" Type="http://schemas.openxmlformats.org/officeDocument/2006/relationships/tags" Target="../tags/tag449.xml"/><Relationship Id="rId17" Type="http://schemas.openxmlformats.org/officeDocument/2006/relationships/tags" Target="../tags/tag454.xml"/><Relationship Id="rId25" Type="http://schemas.openxmlformats.org/officeDocument/2006/relationships/tags" Target="../tags/tag462.xml"/><Relationship Id="rId2" Type="http://schemas.openxmlformats.org/officeDocument/2006/relationships/tags" Target="../tags/tag439.xml"/><Relationship Id="rId16" Type="http://schemas.openxmlformats.org/officeDocument/2006/relationships/tags" Target="../tags/tag453.xml"/><Relationship Id="rId20" Type="http://schemas.openxmlformats.org/officeDocument/2006/relationships/tags" Target="../tags/tag457.xml"/><Relationship Id="rId1" Type="http://schemas.openxmlformats.org/officeDocument/2006/relationships/tags" Target="../tags/tag438.xml"/><Relationship Id="rId6" Type="http://schemas.openxmlformats.org/officeDocument/2006/relationships/tags" Target="../tags/tag443.xml"/><Relationship Id="rId11" Type="http://schemas.openxmlformats.org/officeDocument/2006/relationships/tags" Target="../tags/tag448.xml"/><Relationship Id="rId24" Type="http://schemas.openxmlformats.org/officeDocument/2006/relationships/tags" Target="../tags/tag461.xml"/><Relationship Id="rId5" Type="http://schemas.openxmlformats.org/officeDocument/2006/relationships/tags" Target="../tags/tag442.xml"/><Relationship Id="rId15" Type="http://schemas.openxmlformats.org/officeDocument/2006/relationships/tags" Target="../tags/tag452.xml"/><Relationship Id="rId23" Type="http://schemas.openxmlformats.org/officeDocument/2006/relationships/tags" Target="../tags/tag460.xml"/><Relationship Id="rId28" Type="http://schemas.openxmlformats.org/officeDocument/2006/relationships/slideLayout" Target="../slideLayouts/slideLayout7.xml"/><Relationship Id="rId10" Type="http://schemas.openxmlformats.org/officeDocument/2006/relationships/tags" Target="../tags/tag447.xml"/><Relationship Id="rId19" Type="http://schemas.openxmlformats.org/officeDocument/2006/relationships/tags" Target="../tags/tag456.xml"/><Relationship Id="rId4" Type="http://schemas.openxmlformats.org/officeDocument/2006/relationships/tags" Target="../tags/tag441.xml"/><Relationship Id="rId9" Type="http://schemas.openxmlformats.org/officeDocument/2006/relationships/tags" Target="../tags/tag446.xml"/><Relationship Id="rId14" Type="http://schemas.openxmlformats.org/officeDocument/2006/relationships/tags" Target="../tags/tag451.xml"/><Relationship Id="rId22" Type="http://schemas.openxmlformats.org/officeDocument/2006/relationships/tags" Target="../tags/tag459.xml"/><Relationship Id="rId27" Type="http://schemas.openxmlformats.org/officeDocument/2006/relationships/tags" Target="../tags/tag464.xml"/></Relationships>
</file>

<file path=ppt/slides/_rels/slide72.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tags" Target="../tags/tag477.xml"/><Relationship Id="rId18" Type="http://schemas.openxmlformats.org/officeDocument/2006/relationships/slideLayout" Target="../slideLayouts/slideLayout7.xm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tags" Target="../tags/tag476.xml"/><Relationship Id="rId17" Type="http://schemas.openxmlformats.org/officeDocument/2006/relationships/tags" Target="../tags/tag481.xml"/><Relationship Id="rId2" Type="http://schemas.openxmlformats.org/officeDocument/2006/relationships/tags" Target="../tags/tag466.xml"/><Relationship Id="rId16" Type="http://schemas.openxmlformats.org/officeDocument/2006/relationships/tags" Target="../tags/tag480.xml"/><Relationship Id="rId20" Type="http://schemas.openxmlformats.org/officeDocument/2006/relationships/image" Target="../media/image78.png"/><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tags" Target="../tags/tag475.xml"/><Relationship Id="rId5" Type="http://schemas.openxmlformats.org/officeDocument/2006/relationships/tags" Target="../tags/tag469.xml"/><Relationship Id="rId15" Type="http://schemas.openxmlformats.org/officeDocument/2006/relationships/tags" Target="../tags/tag479.xml"/><Relationship Id="rId10" Type="http://schemas.openxmlformats.org/officeDocument/2006/relationships/tags" Target="../tags/tag474.xml"/><Relationship Id="rId19" Type="http://schemas.openxmlformats.org/officeDocument/2006/relationships/image" Target="../media/image77.png"/><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tags" Target="../tags/tag478.xml"/></Relationships>
</file>

<file path=ppt/slides/_rels/slide73.xml.rels><?xml version="1.0" encoding="UTF-8" standalone="yes"?>
<Relationships xmlns="http://schemas.openxmlformats.org/package/2006/relationships"><Relationship Id="rId3" Type="http://schemas.openxmlformats.org/officeDocument/2006/relationships/tags" Target="../tags/tag484.xml"/><Relationship Id="rId7" Type="http://schemas.openxmlformats.org/officeDocument/2006/relationships/slideLayout" Target="../slideLayouts/slideLayout11.xml"/><Relationship Id="rId2" Type="http://schemas.openxmlformats.org/officeDocument/2006/relationships/tags" Target="../tags/tag483.xml"/><Relationship Id="rId1" Type="http://schemas.openxmlformats.org/officeDocument/2006/relationships/tags" Target="../tags/tag482.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s>
</file>

<file path=ppt/slides/_rels/slide74.xml.rels><?xml version="1.0" encoding="UTF-8" standalone="yes"?>
<Relationships xmlns="http://schemas.openxmlformats.org/package/2006/relationships"><Relationship Id="rId3" Type="http://schemas.openxmlformats.org/officeDocument/2006/relationships/tags" Target="../tags/tag490.xml"/><Relationship Id="rId7" Type="http://schemas.openxmlformats.org/officeDocument/2006/relationships/slideLayout" Target="../slideLayouts/slideLayout11.xml"/><Relationship Id="rId2" Type="http://schemas.openxmlformats.org/officeDocument/2006/relationships/tags" Target="../tags/tag489.xml"/><Relationship Id="rId1" Type="http://schemas.openxmlformats.org/officeDocument/2006/relationships/tags" Target="../tags/tag488.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s>
</file>

<file path=ppt/slides/_rels/slide75.xml.rels><?xml version="1.0" encoding="UTF-8" standalone="yes"?>
<Relationships xmlns="http://schemas.openxmlformats.org/package/2006/relationships"><Relationship Id="rId3" Type="http://schemas.openxmlformats.org/officeDocument/2006/relationships/tags" Target="../tags/tag496.xml"/><Relationship Id="rId7" Type="http://schemas.openxmlformats.org/officeDocument/2006/relationships/slideLayout" Target="../slideLayouts/slideLayout11.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s>
</file>

<file path=ppt/slides/_rels/slide76.xml.rels><?xml version="1.0" encoding="UTF-8" standalone="yes"?>
<Relationships xmlns="http://schemas.openxmlformats.org/package/2006/relationships"><Relationship Id="rId8" Type="http://schemas.openxmlformats.org/officeDocument/2006/relationships/tags" Target="../tags/tag507.xml"/><Relationship Id="rId3" Type="http://schemas.openxmlformats.org/officeDocument/2006/relationships/tags" Target="../tags/tag502.xml"/><Relationship Id="rId7" Type="http://schemas.openxmlformats.org/officeDocument/2006/relationships/tags" Target="../tags/tag506.xml"/><Relationship Id="rId12" Type="http://schemas.openxmlformats.org/officeDocument/2006/relationships/slideLayout" Target="../slideLayouts/slideLayout11.xml"/><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tags" Target="../tags/tag505.xml"/><Relationship Id="rId11" Type="http://schemas.openxmlformats.org/officeDocument/2006/relationships/tags" Target="../tags/tag510.xml"/><Relationship Id="rId5" Type="http://schemas.openxmlformats.org/officeDocument/2006/relationships/tags" Target="../tags/tag504.xml"/><Relationship Id="rId10" Type="http://schemas.openxmlformats.org/officeDocument/2006/relationships/tags" Target="../tags/tag509.xml"/><Relationship Id="rId4" Type="http://schemas.openxmlformats.org/officeDocument/2006/relationships/tags" Target="../tags/tag503.xml"/><Relationship Id="rId9" Type="http://schemas.openxmlformats.org/officeDocument/2006/relationships/tags" Target="../tags/tag508.xml"/></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hemeOverride" Target="../theme/themeOverride2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2" name="文本框 1"/>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rPr>
              <a:t>第一篇 识图的准备工作</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4"/>
                                        </p:tgtEl>
                                      </p:cBhvr>
                                    </p:animEffect>
                                    <p:animScale>
                                      <p:cBhvr>
                                        <p:cTn id="15"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a:xfrm>
            <a:off x="979170" y="282575"/>
            <a:ext cx="10323830" cy="521970"/>
          </a:xfrm>
        </p:spPr>
        <p:txBody>
          <a:bodyPr/>
          <a:lstStyle/>
          <a:p>
            <a:r>
              <a:rPr lang="zh-CN" altLang="en-US" dirty="0">
                <a:solidFill>
                  <a:schemeClr val="tx1">
                    <a:lumMod val="95000"/>
                    <a:lumOff val="5000"/>
                  </a:schemeClr>
                </a:solidFill>
                <a:latin typeface="宋体" panose="02010600030101010101" pitchFamily="2" charset="-122"/>
                <a:ea typeface="宋体" panose="02010600030101010101" pitchFamily="2" charset="-122"/>
                <a:sym typeface="+mn-ea"/>
              </a:rPr>
              <a:t>图纸幅面标准规定</a:t>
            </a:r>
          </a:p>
        </p:txBody>
      </p:sp>
      <p:grpSp>
        <p:nvGrpSpPr>
          <p:cNvPr id="13" name="组合 12"/>
          <p:cNvGrpSpPr/>
          <p:nvPr/>
        </p:nvGrpSpPr>
        <p:grpSpPr>
          <a:xfrm>
            <a:off x="980440" y="1031240"/>
            <a:ext cx="10323195" cy="1938020"/>
            <a:chOff x="1543" y="7649"/>
            <a:chExt cx="16257" cy="3052"/>
          </a:xfrm>
        </p:grpSpPr>
        <p:sp>
          <p:nvSpPr>
            <p:cNvPr id="9" name="Rectangle 13"/>
            <p:cNvSpPr/>
            <p:nvPr/>
          </p:nvSpPr>
          <p:spPr>
            <a:xfrm>
              <a:off x="1543" y="7649"/>
              <a:ext cx="16257" cy="3052"/>
            </a:xfrm>
            <a:prstGeom prst="rect">
              <a:avLst/>
            </a:prstGeom>
          </p:spPr>
          <p:txBody>
            <a:bodyPr wrap="square" anchor="ctr" anchorCtr="0">
              <a:spAutoFit/>
            </a:bodyPr>
            <a:lstStyle/>
            <a:p>
              <a:pPr indent="609600" algn="just" fontAlgn="auto">
                <a:lnSpc>
                  <a:spcPct val="150000"/>
                </a:lnSpc>
                <a:spcBef>
                  <a:spcPts val="0"/>
                </a:spcBef>
                <a:spcAft>
                  <a:spcPts val="0"/>
                </a:spcAft>
              </a:pPr>
              <a:r>
                <a:rPr altLang="zh-CN" sz="2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mn-ea"/>
                </a:rPr>
                <a:t>图纸幅面是指图纸宽度与长度组成的大小。为了方便图样的绘制、使用和管理，图样均应绘制在标准的图纸幅面上。应优先选用表 1-1-1 所规定的基本幅面尺寸（</a:t>
              </a:r>
              <a:r>
                <a:rPr altLang="zh-CN" sz="2000" i="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mn-ea"/>
                </a:rPr>
                <a:t>b</a:t>
              </a:r>
              <a:r>
                <a:rPr altLang="zh-CN" sz="2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mn-ea"/>
                </a:rPr>
                <a:t>为图纸短边，</a:t>
              </a:r>
              <a:r>
                <a:rPr lang="en-US" sz="2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mn-ea"/>
                </a:rPr>
                <a:t> </a:t>
              </a:r>
              <a:r>
                <a:rPr altLang="zh-CN" sz="2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mn-ea"/>
                </a:rPr>
                <a:t>为长边），而且      ，有 A0、A1、A2、A3、A4 五种常用幅面，如图1-1-1 所示。必要时，可以按规定加长图纸的幅面。</a:t>
              </a:r>
            </a:p>
          </p:txBody>
        </p:sp>
        <p:graphicFrame>
          <p:nvGraphicFramePr>
            <p:cNvPr id="2" name="对象 1">
              <a:hlinkClick r:id="" action="ppaction://ole?verb=0"/>
            </p:cNvPr>
            <p:cNvGraphicFramePr/>
            <p:nvPr/>
          </p:nvGraphicFramePr>
          <p:xfrm>
            <a:off x="5635" y="9338"/>
            <a:ext cx="1059" cy="510"/>
          </p:xfrm>
          <a:graphic>
            <a:graphicData uri="http://schemas.openxmlformats.org/presentationml/2006/ole">
              <mc:AlternateContent xmlns:mc="http://schemas.openxmlformats.org/markup-compatibility/2006">
                <mc:Choice xmlns:v="urn:schemas-microsoft-com:vml" Requires="v">
                  <p:oleObj spid="_x0000_s1057" r:id="rId4" imgW="508000" imgH="215900" progId="Equation.KSEE3">
                    <p:embed/>
                  </p:oleObj>
                </mc:Choice>
                <mc:Fallback>
                  <p:oleObj r:id="rId4" imgW="508000" imgH="215900" progId="Equation.KSEE3">
                    <p:embed/>
                    <p:pic>
                      <p:nvPicPr>
                        <p:cNvPr id="0" name="图片 1024"/>
                        <p:cNvPicPr/>
                        <p:nvPr/>
                      </p:nvPicPr>
                      <p:blipFill>
                        <a:blip r:embed="rId5"/>
                        <a:stretch>
                          <a:fillRect/>
                        </a:stretch>
                      </p:blipFill>
                      <p:spPr>
                        <a:xfrm>
                          <a:off x="5635" y="9338"/>
                          <a:ext cx="1059" cy="510"/>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nvGraphicFramePr>
          <p:xfrm>
            <a:off x="2423" y="9394"/>
            <a:ext cx="152" cy="454"/>
          </p:xfrm>
          <a:graphic>
            <a:graphicData uri="http://schemas.openxmlformats.org/presentationml/2006/ole">
              <mc:AlternateContent xmlns:mc="http://schemas.openxmlformats.org/markup-compatibility/2006">
                <mc:Choice xmlns:v="urn:schemas-microsoft-com:vml" Requires="v">
                  <p:oleObj spid="_x0000_s1058" r:id="rId6" imgW="88265" imgH="177165" progId="Equation.KSEE3">
                    <p:embed/>
                  </p:oleObj>
                </mc:Choice>
                <mc:Fallback>
                  <p:oleObj r:id="rId6" imgW="88265" imgH="177165" progId="Equation.KSEE3">
                    <p:embed/>
                    <p:pic>
                      <p:nvPicPr>
                        <p:cNvPr id="0" name="图片 1024"/>
                        <p:cNvPicPr/>
                        <p:nvPr/>
                      </p:nvPicPr>
                      <p:blipFill>
                        <a:blip r:embed="rId7"/>
                        <a:stretch>
                          <a:fillRect/>
                        </a:stretch>
                      </p:blipFill>
                      <p:spPr>
                        <a:xfrm>
                          <a:off x="2423" y="9394"/>
                          <a:ext cx="152" cy="454"/>
                        </a:xfrm>
                        <a:prstGeom prst="rect">
                          <a:avLst/>
                        </a:prstGeom>
                      </p:spPr>
                    </p:pic>
                  </p:oleObj>
                </mc:Fallback>
              </mc:AlternateContent>
            </a:graphicData>
          </a:graphic>
        </p:graphicFrame>
      </p:grpSp>
      <p:pic>
        <p:nvPicPr>
          <p:cNvPr id="15" name="图片 14"/>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1013460" y="3495675"/>
            <a:ext cx="10257155" cy="30378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a:xfrm>
            <a:off x="979170" y="282575"/>
            <a:ext cx="10323830" cy="521970"/>
          </a:xfrm>
        </p:spPr>
        <p:txBody>
          <a:bodyPr/>
          <a:lstStyle/>
          <a:p>
            <a:r>
              <a:rPr lang="zh-CN" altLang="en-US" dirty="0">
                <a:solidFill>
                  <a:schemeClr val="tx1">
                    <a:lumMod val="95000"/>
                    <a:lumOff val="5000"/>
                  </a:schemeClr>
                </a:solidFill>
                <a:latin typeface="宋体" panose="02010600030101010101" pitchFamily="2" charset="-122"/>
                <a:ea typeface="宋体" panose="02010600030101010101" pitchFamily="2" charset="-122"/>
                <a:sym typeface="+mn-ea"/>
              </a:rPr>
              <a:t>图纸幅面标准规定</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6113" y="914399"/>
            <a:ext cx="6164716" cy="532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7703185" y="1899285"/>
            <a:ext cx="4485005" cy="4171315"/>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8" name="文本框 7"/>
          <p:cNvSpPr txBox="1"/>
          <p:nvPr>
            <p:custDataLst>
              <p:tags r:id="rId3"/>
            </p:custDataLst>
          </p:nvPr>
        </p:nvSpPr>
        <p:spPr>
          <a:xfrm>
            <a:off x="8002270" y="2907030"/>
            <a:ext cx="3300730" cy="21558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indent="0" algn="just">
              <a:lnSpc>
                <a:spcPct val="150000"/>
              </a:lnSpc>
              <a:spcBef>
                <a:spcPts val="0"/>
              </a:spcBef>
              <a:spcAft>
                <a:spcPts val="0"/>
              </a:spcAft>
            </a:pPr>
            <a:r>
              <a:rPr sz="1800" b="1"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图纸幅面及图框尺寸，应符合表1-1-1的规定。一般 A0～A3图纸宜横式使用，必要时也可立式使用，其布置形式如图1-1-2所示。</a:t>
            </a:r>
            <a:endParaRPr lang="zh-CN" altLang="en-US" sz="18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标题 13"/>
          <p:cNvSpPr>
            <a:spLocks noGrp="1"/>
          </p:cNvSpPr>
          <p:nvPr>
            <p:ph type="title"/>
          </p:nvPr>
        </p:nvSpPr>
        <p:spPr>
          <a:xfrm>
            <a:off x="979170" y="282575"/>
            <a:ext cx="10323830" cy="521970"/>
          </a:xfrm>
        </p:spPr>
        <p:txBody>
          <a:bodyPr/>
          <a:lstStyle/>
          <a:p>
            <a:r>
              <a:rPr lang="zh-CN" altLang="en-US" dirty="0">
                <a:solidFill>
                  <a:schemeClr val="tx1">
                    <a:lumMod val="95000"/>
                    <a:lumOff val="5000"/>
                  </a:schemeClr>
                </a:solidFill>
                <a:latin typeface="宋体" panose="02010600030101010101" pitchFamily="2" charset="-122"/>
                <a:ea typeface="宋体" panose="02010600030101010101" pitchFamily="2" charset="-122"/>
                <a:sym typeface="+mn-ea"/>
              </a:rPr>
              <a:t>图纸幅面标准规定</a:t>
            </a:r>
            <a:endParaRPr lang="zh-CN" altLang="en-US"/>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121" y="1774009"/>
            <a:ext cx="7104063"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979170" y="282575"/>
            <a:ext cx="10323830" cy="521970"/>
          </a:xfrm>
        </p:spPr>
        <p:txBody>
          <a:bodyPr/>
          <a:lstStyle/>
          <a:p>
            <a:r>
              <a:rPr lang="zh-CN" altLang="en-US">
                <a:sym typeface="+mn-ea"/>
              </a:rPr>
              <a:t>图框格式标准规则</a:t>
            </a:r>
            <a:endParaRPr lang="zh-CN" altLang="en-US"/>
          </a:p>
        </p:txBody>
      </p:sp>
      <p:sp>
        <p:nvSpPr>
          <p:cNvPr id="14" name="任意多边形: 形状 13"/>
          <p:cNvSpPr/>
          <p:nvPr>
            <p:custDataLst>
              <p:tags r:id="rId2"/>
            </p:custDataLst>
          </p:nvPr>
        </p:nvSpPr>
        <p:spPr>
          <a:xfrm rot="10800000">
            <a:off x="10876280" y="1262380"/>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5" name="任意多边形: 形状 14"/>
          <p:cNvSpPr/>
          <p:nvPr>
            <p:custDataLst>
              <p:tags r:id="rId3"/>
            </p:custDataLst>
          </p:nvPr>
        </p:nvSpPr>
        <p:spPr>
          <a:xfrm rot="10800000">
            <a:off x="10496550" y="1262380"/>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8" name="矩形 17"/>
          <p:cNvSpPr/>
          <p:nvPr>
            <p:custDataLst>
              <p:tags r:id="rId4"/>
            </p:custDataLst>
          </p:nvPr>
        </p:nvSpPr>
        <p:spPr>
          <a:xfrm>
            <a:off x="0" y="2374900"/>
            <a:ext cx="12191998" cy="4483100"/>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custDataLst>
              <p:tags r:id="rId5"/>
            </p:custDataLst>
          </p:nvPr>
        </p:nvSpPr>
        <p:spPr>
          <a:xfrm>
            <a:off x="8451849" y="4079240"/>
            <a:ext cx="3326493" cy="1309189"/>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50000"/>
              </a:lnSpc>
              <a:spcBef>
                <a:spcPts val="0"/>
              </a:spcBef>
              <a:spcAft>
                <a:spcPts val="0"/>
              </a:spcAft>
              <a:buSzPct val="100000"/>
            </a:pPr>
            <a:r>
              <a:rPr lang="zh-CN" altLang="en-US" sz="1800" b="1" dirty="0">
                <a:solidFill>
                  <a:schemeClr val="bg1"/>
                </a:solidFill>
                <a:effectLst>
                  <a:outerShdw blurRad="38100" dist="38100" dir="2700000" algn="tl">
                    <a:srgbClr val="000000">
                      <a:alpha val="43137"/>
                    </a:srgbClr>
                  </a:outerShdw>
                </a:effectLst>
                <a:latin typeface="Arial" panose="020B0604020202020204" pitchFamily="34" charset="0"/>
              </a:rPr>
              <a:t>留有装订边的图纸，其图框格式如图</a:t>
            </a:r>
            <a:r>
              <a:rPr lang="en-US" altLang="zh-CN" sz="1800" b="1" dirty="0" smtClean="0">
                <a:solidFill>
                  <a:schemeClr val="bg1"/>
                </a:solidFill>
                <a:effectLst>
                  <a:outerShdw blurRad="38100" dist="38100" dir="2700000" algn="tl">
                    <a:srgbClr val="000000">
                      <a:alpha val="43137"/>
                    </a:srgbClr>
                  </a:outerShdw>
                </a:effectLst>
                <a:latin typeface="Arial" panose="020B0604020202020204" pitchFamily="34" charset="0"/>
              </a:rPr>
              <a:t>1-1-3</a:t>
            </a:r>
            <a:r>
              <a:rPr lang="zh-CN" altLang="en-US" sz="1800" b="1" dirty="0">
                <a:solidFill>
                  <a:schemeClr val="bg1"/>
                </a:solidFill>
                <a:effectLst>
                  <a:outerShdw blurRad="38100" dist="38100" dir="2700000" algn="tl">
                    <a:srgbClr val="000000">
                      <a:alpha val="43137"/>
                    </a:srgbClr>
                  </a:outerShdw>
                </a:effectLst>
                <a:latin typeface="Arial" panose="020B0604020202020204" pitchFamily="34" charset="0"/>
              </a:rPr>
              <a:t>所示。</a:t>
            </a:r>
          </a:p>
        </p:txBody>
      </p:sp>
      <p:sp>
        <p:nvSpPr>
          <p:cNvPr id="24" name="圆: 空心 23"/>
          <p:cNvSpPr/>
          <p:nvPr>
            <p:custDataLst>
              <p:tags r:id="rId6"/>
            </p:custDataLst>
          </p:nvPr>
        </p:nvSpPr>
        <p:spPr>
          <a:xfrm>
            <a:off x="8205892" y="4290138"/>
            <a:ext cx="147596" cy="147596"/>
          </a:xfrm>
          <a:prstGeom prst="donut">
            <a:avLst/>
          </a:prstGeom>
          <a:solidFill>
            <a:srgbClr val="E34D4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17" name="文本框 16"/>
          <p:cNvSpPr txBox="1"/>
          <p:nvPr>
            <p:custDataLst>
              <p:tags r:id="rId7"/>
            </p:custDataLst>
          </p:nvPr>
        </p:nvSpPr>
        <p:spPr>
          <a:xfrm>
            <a:off x="673100" y="1153795"/>
            <a:ext cx="9000000" cy="8640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dirty="0">
                <a:solidFill>
                  <a:srgbClr val="000000">
                    <a:lumMod val="75000"/>
                    <a:lumOff val="25000"/>
                  </a:srgbClr>
                </a:solidFill>
                <a:latin typeface="Arial" panose="020B0604020202020204" pitchFamily="34" charset="0"/>
                <a:ea typeface="微软雅黑" panose="020B0503020204020204" pitchFamily="34" charset="-122"/>
              </a:rPr>
              <a:t>图框是图纸上限定绘图范围的线框。图样均应绘制在用粗实线画出的图框内。其格式分为不留装订边和留有装订边两种，但同一产品的图样只能采用一种格式。</a:t>
            </a:r>
          </a:p>
        </p:txBody>
      </p:sp>
      <p:sp>
        <p:nvSpPr>
          <p:cNvPr id="9" name="矩形 8"/>
          <p:cNvSpPr/>
          <p:nvPr>
            <p:custDataLst>
              <p:tags r:id="rId8"/>
            </p:custDataLst>
          </p:nvPr>
        </p:nvSpPr>
        <p:spPr>
          <a:xfrm>
            <a:off x="0" y="2790190"/>
            <a:ext cx="7560000" cy="3652520"/>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pic>
        <p:nvPicPr>
          <p:cNvPr id="40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4608" y="2921000"/>
            <a:ext cx="6437313"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a:xfrm>
            <a:off x="979170" y="282575"/>
            <a:ext cx="10323830" cy="521970"/>
          </a:xfrm>
        </p:spPr>
        <p:txBody>
          <a:bodyPr/>
          <a:lstStyle/>
          <a:p>
            <a:r>
              <a:rPr lang="zh-CN" altLang="en-US">
                <a:sym typeface="+mn-ea"/>
              </a:rPr>
              <a:t>图框格式标准规则</a:t>
            </a:r>
            <a:endParaRPr lang="zh-CN" altLang="en-US"/>
          </a:p>
        </p:txBody>
      </p:sp>
      <p:sp>
        <p:nvSpPr>
          <p:cNvPr id="43" name="矩形 42"/>
          <p:cNvSpPr/>
          <p:nvPr>
            <p:custDataLst>
              <p:tags r:id="rId2"/>
            </p:custDataLst>
          </p:nvPr>
        </p:nvSpPr>
        <p:spPr>
          <a:xfrm>
            <a:off x="0" y="2685143"/>
            <a:ext cx="12192000" cy="4172857"/>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solidFill>
                <a:srgbClr val="FFFFFF"/>
              </a:solidFill>
            </a:endParaRPr>
          </a:p>
        </p:txBody>
      </p:sp>
      <p:sp>
        <p:nvSpPr>
          <p:cNvPr id="9" name="矩形 8"/>
          <p:cNvSpPr/>
          <p:nvPr>
            <p:custDataLst>
              <p:tags r:id="rId3"/>
            </p:custDataLst>
          </p:nvPr>
        </p:nvSpPr>
        <p:spPr>
          <a:xfrm>
            <a:off x="-635" y="2954020"/>
            <a:ext cx="7560000" cy="3652520"/>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48" name="任意多边形: 形状 47"/>
          <p:cNvSpPr/>
          <p:nvPr>
            <p:custDataLst>
              <p:tags r:id="rId4"/>
            </p:custDataLst>
          </p:nvPr>
        </p:nvSpPr>
        <p:spPr>
          <a:xfrm rot="10800000">
            <a:off x="10229850" y="137985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49" name="任意多边形: 形状 48"/>
          <p:cNvSpPr/>
          <p:nvPr>
            <p:custDataLst>
              <p:tags r:id="rId5"/>
            </p:custDataLst>
          </p:nvPr>
        </p:nvSpPr>
        <p:spPr>
          <a:xfrm rot="10800000">
            <a:off x="9871710" y="137985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5" name="矩形 24"/>
          <p:cNvSpPr/>
          <p:nvPr>
            <p:custDataLst>
              <p:tags r:id="rId6"/>
            </p:custDataLst>
          </p:nvPr>
        </p:nvSpPr>
        <p:spPr>
          <a:xfrm>
            <a:off x="0" y="2525485"/>
            <a:ext cx="12192000" cy="159657"/>
          </a:xfrm>
          <a:prstGeom prst="rect">
            <a:avLst/>
          </a:prstGeom>
          <a:pattFill prst="dkUpDiag">
            <a:fgClr>
              <a:srgbClr val="FFEAA9"/>
            </a:fgClr>
            <a:bgClr>
              <a:srgbClr val="FFC000"/>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cxnSp>
        <p:nvCxnSpPr>
          <p:cNvPr id="20" name="直接连接符 19"/>
          <p:cNvCxnSpPr/>
          <p:nvPr>
            <p:custDataLst>
              <p:tags r:id="rId7"/>
            </p:custDataLst>
          </p:nvPr>
        </p:nvCxnSpPr>
        <p:spPr>
          <a:xfrm>
            <a:off x="7899986" y="4543123"/>
            <a:ext cx="4284000" cy="0"/>
          </a:xfrm>
          <a:prstGeom prst="line">
            <a:avLst/>
          </a:prstGeom>
          <a:ln w="6350">
            <a:solidFill>
              <a:schemeClr val="accent2">
                <a:lumMod val="75000"/>
              </a:schemeClr>
            </a:solidFill>
            <a:prstDash val="solid"/>
          </a:ln>
        </p:spPr>
        <p:style>
          <a:lnRef idx="1">
            <a:srgbClr val="1E6BC5"/>
          </a:lnRef>
          <a:fillRef idx="0">
            <a:srgbClr val="1E6BC5"/>
          </a:fillRef>
          <a:effectRef idx="0">
            <a:srgbClr val="1E6BC5"/>
          </a:effectRef>
          <a:fontRef idx="minor">
            <a:srgbClr val="000000"/>
          </a:fontRef>
        </p:style>
      </p:cxnSp>
      <p:sp>
        <p:nvSpPr>
          <p:cNvPr id="27" name="矩形 26"/>
          <p:cNvSpPr/>
          <p:nvPr>
            <p:custDataLst>
              <p:tags r:id="rId8"/>
            </p:custDataLst>
          </p:nvPr>
        </p:nvSpPr>
        <p:spPr>
          <a:xfrm>
            <a:off x="7695565" y="3542665"/>
            <a:ext cx="75600" cy="75600"/>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en-US" altLang="zh-CN" dirty="0"/>
              <a:t> </a:t>
            </a:r>
            <a:endParaRPr lang="zh-CN" altLang="en-US" dirty="0"/>
          </a:p>
        </p:txBody>
      </p:sp>
      <p:sp>
        <p:nvSpPr>
          <p:cNvPr id="10" name="文本框 9"/>
          <p:cNvSpPr txBox="1"/>
          <p:nvPr>
            <p:custDataLst>
              <p:tags r:id="rId9"/>
            </p:custDataLst>
          </p:nvPr>
        </p:nvSpPr>
        <p:spPr>
          <a:xfrm>
            <a:off x="7943215" y="3389630"/>
            <a:ext cx="3960000" cy="648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just">
              <a:lnSpc>
                <a:spcPct val="100000"/>
              </a:lnSpc>
              <a:spcBef>
                <a:spcPts val="0"/>
              </a:spcBef>
              <a:spcAft>
                <a:spcPts val="0"/>
              </a:spcAft>
              <a:buSzPct val="100000"/>
            </a:pPr>
            <a:r>
              <a:rPr lang="zh-CN" altLang="en-US" sz="1800" b="1" dirty="0">
                <a:solidFill>
                  <a:srgbClr val="FFFFFF"/>
                </a:solidFill>
                <a:effectLst>
                  <a:outerShdw blurRad="38100" dist="38100" dir="2700000" algn="tl">
                    <a:srgbClr val="000000">
                      <a:alpha val="43137"/>
                    </a:srgbClr>
                  </a:outerShdw>
                </a:effectLst>
                <a:latin typeface="Arial" panose="020B0604020202020204" pitchFamily="34" charset="0"/>
                <a:sym typeface="+mn-ea"/>
              </a:rPr>
              <a:t>不留装订边的图纸，其图框格式如图</a:t>
            </a:r>
            <a:r>
              <a:rPr lang="en-US" altLang="zh-CN" sz="1800" b="1" dirty="0" smtClean="0">
                <a:solidFill>
                  <a:srgbClr val="FFFFFF"/>
                </a:solidFill>
                <a:effectLst>
                  <a:outerShdw blurRad="38100" dist="38100" dir="2700000" algn="tl">
                    <a:srgbClr val="000000">
                      <a:alpha val="43137"/>
                    </a:srgbClr>
                  </a:outerShdw>
                </a:effectLst>
                <a:latin typeface="Arial" panose="020B0604020202020204" pitchFamily="34" charset="0"/>
                <a:sym typeface="+mn-ea"/>
              </a:rPr>
              <a:t>1-1-4</a:t>
            </a:r>
            <a:r>
              <a:rPr lang="zh-CN" altLang="en-US" sz="1800" b="1" dirty="0">
                <a:solidFill>
                  <a:srgbClr val="FFFFFF"/>
                </a:solidFill>
                <a:effectLst>
                  <a:outerShdw blurRad="38100" dist="38100" dir="2700000" algn="tl">
                    <a:srgbClr val="000000">
                      <a:alpha val="43137"/>
                    </a:srgbClr>
                  </a:outerShdw>
                </a:effectLst>
                <a:latin typeface="Arial" panose="020B0604020202020204" pitchFamily="34" charset="0"/>
                <a:sym typeface="+mn-ea"/>
              </a:rPr>
              <a:t>所示。</a:t>
            </a:r>
          </a:p>
        </p:txBody>
      </p:sp>
      <p:sp>
        <p:nvSpPr>
          <p:cNvPr id="28" name="矩形 27"/>
          <p:cNvSpPr/>
          <p:nvPr>
            <p:custDataLst>
              <p:tags r:id="rId10"/>
            </p:custDataLst>
          </p:nvPr>
        </p:nvSpPr>
        <p:spPr>
          <a:xfrm>
            <a:off x="7695565" y="5210810"/>
            <a:ext cx="76200" cy="76200"/>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en-US" altLang="zh-CN" dirty="0"/>
              <a:t> </a:t>
            </a:r>
            <a:endParaRPr lang="zh-CN" altLang="en-US" dirty="0"/>
          </a:p>
        </p:txBody>
      </p:sp>
      <p:sp>
        <p:nvSpPr>
          <p:cNvPr id="31" name="文本框 30"/>
          <p:cNvSpPr txBox="1"/>
          <p:nvPr>
            <p:custDataLst>
              <p:tags r:id="rId11"/>
            </p:custDataLst>
          </p:nvPr>
        </p:nvSpPr>
        <p:spPr>
          <a:xfrm>
            <a:off x="7943850" y="5050155"/>
            <a:ext cx="3960000" cy="144081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just">
              <a:lnSpc>
                <a:spcPct val="100000"/>
              </a:lnSpc>
            </a:pPr>
            <a:r>
              <a:rPr lang="zh-CN" altLang="en-US" sz="1800" b="1" dirty="0">
                <a:solidFill>
                  <a:srgbClr val="FFFFFF"/>
                </a:solidFill>
                <a:effectLst>
                  <a:outerShdw blurRad="38100" dist="38100" dir="2700000" algn="tl">
                    <a:srgbClr val="000000">
                      <a:alpha val="43137"/>
                    </a:srgbClr>
                  </a:outerShdw>
                </a:effectLst>
                <a:latin typeface="Arial" panose="020B0604020202020204" pitchFamily="34" charset="0"/>
              </a:rPr>
              <a:t>两种格式的周边尺寸见表</a:t>
            </a:r>
            <a:r>
              <a:rPr lang="en-US" altLang="zh-CN" sz="1800" b="1" dirty="0" smtClean="0">
                <a:solidFill>
                  <a:srgbClr val="FFFFFF"/>
                </a:solidFill>
                <a:effectLst>
                  <a:outerShdw blurRad="38100" dist="38100" dir="2700000" algn="tl">
                    <a:srgbClr val="000000">
                      <a:alpha val="43137"/>
                    </a:srgbClr>
                  </a:outerShdw>
                </a:effectLst>
                <a:latin typeface="Arial" panose="020B0604020202020204" pitchFamily="34" charset="0"/>
              </a:rPr>
              <a:t>1-1-2</a:t>
            </a:r>
            <a:r>
              <a:rPr lang="zh-CN" altLang="en-US" sz="1800" b="1" dirty="0" smtClean="0">
                <a:solidFill>
                  <a:srgbClr val="FFFFFF"/>
                </a:solidFill>
                <a:effectLst>
                  <a:outerShdw blurRad="38100" dist="38100" dir="2700000" algn="tl">
                    <a:srgbClr val="000000">
                      <a:alpha val="43137"/>
                    </a:srgbClr>
                  </a:outerShdw>
                </a:effectLst>
                <a:latin typeface="Arial" panose="020B0604020202020204" pitchFamily="34" charset="0"/>
              </a:rPr>
              <a:t>。</a:t>
            </a:r>
            <a:r>
              <a:rPr lang="zh-CN" altLang="en-US" sz="1800" b="1" dirty="0">
                <a:solidFill>
                  <a:srgbClr val="FFFFFF"/>
                </a:solidFill>
                <a:effectLst>
                  <a:outerShdw blurRad="38100" dist="38100" dir="2700000" algn="tl">
                    <a:srgbClr val="000000">
                      <a:alpha val="43137"/>
                    </a:srgbClr>
                  </a:outerShdw>
                </a:effectLst>
                <a:latin typeface="Arial" panose="020B0604020202020204" pitchFamily="34" charset="0"/>
              </a:rPr>
              <a:t>加长格式的图框尺寸，按照比所选用的基本幅面大一号的图纸的图框尺寸来确定。</a:t>
            </a:r>
          </a:p>
        </p:txBody>
      </p:sp>
      <p:sp>
        <p:nvSpPr>
          <p:cNvPr id="12" name="文本框 11"/>
          <p:cNvSpPr txBox="1"/>
          <p:nvPr>
            <p:custDataLst>
              <p:tags r:id="rId12"/>
            </p:custDataLst>
          </p:nvPr>
        </p:nvSpPr>
        <p:spPr>
          <a:xfrm>
            <a:off x="424180" y="1277620"/>
            <a:ext cx="8185150" cy="9340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dirty="0">
                <a:solidFill>
                  <a:srgbClr val="000000">
                    <a:lumMod val="50000"/>
                    <a:lumOff val="50000"/>
                  </a:srgbClr>
                </a:solidFill>
                <a:latin typeface="Arial" panose="020B0604020202020204" pitchFamily="34" charset="0"/>
                <a:ea typeface="微软雅黑" panose="020B0503020204020204" pitchFamily="34" charset="-122"/>
              </a:rPr>
              <a:t>图框是图纸上限定绘图范围的线框。图样均应绘制在用粗实线画出的图框内。其格式分为不留装订边和留有装订边两种，但同一产品的图样只能采用一种格式。</a:t>
            </a:r>
          </a:p>
        </p:txBody>
      </p:sp>
      <p:pic>
        <p:nvPicPr>
          <p:cNvPr id="512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0658" y="2954020"/>
            <a:ext cx="7237413"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标题栏</a:t>
            </a:r>
          </a:p>
        </p:txBody>
      </p:sp>
      <p:sp>
        <p:nvSpPr>
          <p:cNvPr id="16" name="矩形 15"/>
          <p:cNvSpPr/>
          <p:nvPr/>
        </p:nvSpPr>
        <p:spPr>
          <a:xfrm>
            <a:off x="979804" y="1152525"/>
            <a:ext cx="9764395" cy="33432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186179" y="1513205"/>
            <a:ext cx="8817791" cy="1477328"/>
          </a:xfrm>
          <a:prstGeom prst="rect">
            <a:avLst/>
          </a:prstGeom>
          <a:noFill/>
        </p:spPr>
        <p:txBody>
          <a:bodyPr wrap="square" rtlCol="0">
            <a:spAutoFit/>
          </a:bodyPr>
          <a:lstStyle/>
          <a:p>
            <a:pPr indent="609600" algn="just" fontAlgn="auto">
              <a:lnSpc>
                <a:spcPct val="150000"/>
              </a:lnSpc>
              <a:spcBef>
                <a:spcPts val="0"/>
              </a:spcBef>
              <a:spcAft>
                <a:spcPts val="0"/>
              </a:spcAft>
            </a:pPr>
            <a:r>
              <a:rPr lang="zh-CN" altLang="zh-CN" sz="2000" dirty="0">
                <a:solidFill>
                  <a:schemeClr val="tx1"/>
                </a:solidFill>
                <a:latin typeface="微软雅黑" panose="020B0503020204020204" pitchFamily="34" charset="-122"/>
                <a:ea typeface="微软雅黑" panose="020B0503020204020204" pitchFamily="34" charset="-122"/>
                <a:sym typeface="+mn-ea"/>
              </a:rPr>
              <a:t>国家标准规定，每张图纸的右下角都必须有标题栏，用以说明图样的名称、图号、零件材料、设计单位及有关人员的签名等内容，它一般包含标题栏、图框线、幅面线、装订边线和对中标志。</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26"/>
          <p:cNvSpPr>
            <a:spLocks noGrp="1"/>
          </p:cNvSpPr>
          <p:nvPr>
            <p:ph type="title" idx="4294967295"/>
          </p:nvPr>
        </p:nvSpPr>
        <p:spPr>
          <a:xfrm>
            <a:off x="1856105" y="282575"/>
            <a:ext cx="10335895" cy="735965"/>
          </a:xfrm>
        </p:spPr>
        <p:txBody>
          <a:bodyPr/>
          <a:lstStyle/>
          <a:p>
            <a:r>
              <a:rPr lang="zh-CN" altLang="zh-CN" b="1"/>
              <a:t>横式图纸</a:t>
            </a:r>
          </a:p>
        </p:txBody>
      </p:sp>
      <p:sp>
        <p:nvSpPr>
          <p:cNvPr id="19" name="任意多边形: 形状 17"/>
          <p:cNvSpPr/>
          <p:nvPr>
            <p:custDataLst>
              <p:tags r:id="rId2"/>
            </p:custDataLst>
          </p:nvPr>
        </p:nvSpPr>
        <p:spPr>
          <a:xfrm>
            <a:off x="10054599" y="0"/>
            <a:ext cx="2137402" cy="2049068"/>
          </a:xfrm>
          <a:custGeom>
            <a:avLst/>
            <a:gdLst>
              <a:gd name="connsiteX0" fmla="*/ 2137401 w 2137402"/>
              <a:gd name="connsiteY0" fmla="*/ 0 h 2049068"/>
              <a:gd name="connsiteX1" fmla="*/ 2137402 w 2137402"/>
              <a:gd name="connsiteY1" fmla="*/ 2049068 h 2049068"/>
              <a:gd name="connsiteX2" fmla="*/ 0 w 2137402"/>
              <a:gd name="connsiteY2" fmla="*/ 0 h 2049068"/>
            </a:gdLst>
            <a:ahLst/>
            <a:cxnLst>
              <a:cxn ang="0">
                <a:pos x="connsiteX0" y="connsiteY0"/>
              </a:cxn>
              <a:cxn ang="0">
                <a:pos x="connsiteX1" y="connsiteY1"/>
              </a:cxn>
              <a:cxn ang="0">
                <a:pos x="connsiteX2" y="connsiteY2"/>
              </a:cxn>
            </a:cxnLst>
            <a:rect l="l" t="t" r="r" b="b"/>
            <a:pathLst>
              <a:path w="2137402" h="2049068">
                <a:moveTo>
                  <a:pt x="2137401" y="0"/>
                </a:moveTo>
                <a:lnTo>
                  <a:pt x="2137402" y="2049068"/>
                </a:lnTo>
                <a:lnTo>
                  <a:pt x="0" y="0"/>
                </a:lnTo>
                <a:close/>
              </a:path>
            </a:pathLst>
          </a:custGeom>
          <a:solidFill>
            <a:srgbClr val="FFC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0" name="任意多边形: 形状 14"/>
          <p:cNvSpPr/>
          <p:nvPr>
            <p:custDataLst>
              <p:tags r:id="rId3"/>
            </p:custDataLst>
          </p:nvPr>
        </p:nvSpPr>
        <p:spPr>
          <a:xfrm>
            <a:off x="0" y="791210"/>
            <a:ext cx="7279005" cy="6066790"/>
          </a:xfrm>
          <a:custGeom>
            <a:avLst/>
            <a:gdLst>
              <a:gd name="connsiteX0" fmla="*/ 0 w 7278914"/>
              <a:gd name="connsiteY0" fmla="*/ 0 h 6858000"/>
              <a:gd name="connsiteX1" fmla="*/ 420914 w 7278914"/>
              <a:gd name="connsiteY1" fmla="*/ 0 h 6858000"/>
              <a:gd name="connsiteX2" fmla="*/ 7278914 w 7278914"/>
              <a:gd name="connsiteY2" fmla="*/ 6858000 h 6858000"/>
              <a:gd name="connsiteX3" fmla="*/ 0 w 72789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78914" h="6858000">
                <a:moveTo>
                  <a:pt x="0" y="0"/>
                </a:moveTo>
                <a:lnTo>
                  <a:pt x="420914" y="0"/>
                </a:lnTo>
                <a:lnTo>
                  <a:pt x="7278914" y="6858000"/>
                </a:lnTo>
                <a:lnTo>
                  <a:pt x="0" y="6858000"/>
                </a:lnTo>
                <a:close/>
              </a:path>
            </a:pathLst>
          </a:custGeom>
          <a:pattFill prst="dkHorz">
            <a:fgClr>
              <a:srgbClr val="FFC000"/>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dirty="0"/>
          </a:p>
        </p:txBody>
      </p:sp>
      <p:sp>
        <p:nvSpPr>
          <p:cNvPr id="24" name="文本框 23"/>
          <p:cNvSpPr txBox="1"/>
          <p:nvPr>
            <p:custDataLst>
              <p:tags r:id="rId4"/>
            </p:custDataLst>
          </p:nvPr>
        </p:nvSpPr>
        <p:spPr>
          <a:xfrm>
            <a:off x="979170" y="6210935"/>
            <a:ext cx="6367780" cy="4584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0"/>
              </a:spcAft>
              <a:buSzPct val="130000"/>
              <a:buFont typeface="WPS-Numbers" pitchFamily="2" charset="0"/>
              <a:buChar char=""/>
            </a:pPr>
            <a:r>
              <a:rPr lang="zh-CN" altLang="zh-CN" sz="1800" b="1">
                <a:solidFill>
                  <a:schemeClr val="tx1">
                    <a:lumMod val="95000"/>
                    <a:lumOff val="5000"/>
                  </a:schemeClr>
                </a:solidFill>
                <a:latin typeface="Arial" panose="020B0604020202020204" pitchFamily="34" charset="0"/>
                <a:ea typeface="微软雅黑" panose="020B0503020204020204" pitchFamily="34" charset="-122"/>
                <a:sym typeface="+mn-ea"/>
              </a:rPr>
              <a:t>横式使用的图纸，应按图</a:t>
            </a:r>
            <a:r>
              <a:rPr lang="en-US" altLang="zh-CN" sz="1800" b="1">
                <a:solidFill>
                  <a:schemeClr val="tx1">
                    <a:lumMod val="95000"/>
                    <a:lumOff val="5000"/>
                  </a:schemeClr>
                </a:solidFill>
                <a:latin typeface="Arial" panose="020B0604020202020204" pitchFamily="34" charset="0"/>
                <a:ea typeface="微软雅黑" panose="020B0503020204020204" pitchFamily="34" charset="-122"/>
                <a:sym typeface="+mn-ea"/>
              </a:rPr>
              <a:t>1-1-5</a:t>
            </a:r>
            <a:r>
              <a:rPr lang="zh-CN" altLang="en-US" sz="1800" b="1">
                <a:solidFill>
                  <a:schemeClr val="tx1">
                    <a:lumMod val="95000"/>
                    <a:lumOff val="5000"/>
                  </a:schemeClr>
                </a:solidFill>
                <a:latin typeface="Arial" panose="020B0604020202020204" pitchFamily="34" charset="0"/>
                <a:ea typeface="微软雅黑" panose="020B0503020204020204" pitchFamily="34" charset="-122"/>
                <a:sym typeface="+mn-ea"/>
              </a:rPr>
              <a:t>的形式进行布置；</a:t>
            </a:r>
          </a:p>
        </p:txBody>
      </p:sp>
      <p:sp>
        <p:nvSpPr>
          <p:cNvPr id="23" name="矩形 22"/>
          <p:cNvSpPr/>
          <p:nvPr>
            <p:custDataLst>
              <p:tags r:id="rId5"/>
            </p:custDataLst>
          </p:nvPr>
        </p:nvSpPr>
        <p:spPr>
          <a:xfrm>
            <a:off x="87630" y="1398905"/>
            <a:ext cx="11264265" cy="4692650"/>
          </a:xfrm>
          <a:prstGeom prst="rect">
            <a:avLst/>
          </a:prstGeom>
          <a:solidFill>
            <a:schemeClr val="accent2">
              <a:lumMod val="50000"/>
              <a:alpha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1" name="任意多边形: 形状 11"/>
          <p:cNvSpPr>
            <a:spLocks noChangeAspect="1"/>
          </p:cNvSpPr>
          <p:nvPr>
            <p:custDataLst>
              <p:tags r:id="rId6"/>
            </p:custDataLst>
          </p:nvPr>
        </p:nvSpPr>
        <p:spPr>
          <a:xfrm>
            <a:off x="10554970" y="516255"/>
            <a:ext cx="299720" cy="6089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2" name="任意多边形: 形状 12"/>
          <p:cNvSpPr>
            <a:spLocks noChangeAspect="1"/>
          </p:cNvSpPr>
          <p:nvPr>
            <p:custDataLst>
              <p:tags r:id="rId7"/>
            </p:custDataLst>
          </p:nvPr>
        </p:nvSpPr>
        <p:spPr>
          <a:xfrm>
            <a:off x="10952480" y="516255"/>
            <a:ext cx="299720" cy="6089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pic>
        <p:nvPicPr>
          <p:cNvPr id="614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5280" y="2049068"/>
            <a:ext cx="8208963" cy="38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8" name="矩形 47"/>
          <p:cNvSpPr/>
          <p:nvPr>
            <p:custDataLst>
              <p:tags r:id="rId2"/>
            </p:custDataLst>
          </p:nvPr>
        </p:nvSpPr>
        <p:spPr>
          <a:xfrm>
            <a:off x="0" y="323850"/>
            <a:ext cx="3606800" cy="6229349"/>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solidFill>
                <a:srgbClr val="000000">
                  <a:lumMod val="95000"/>
                  <a:lumOff val="5000"/>
                </a:srgbClr>
              </a:solidFill>
            </a:endParaRPr>
          </a:p>
        </p:txBody>
      </p:sp>
      <p:cxnSp>
        <p:nvCxnSpPr>
          <p:cNvPr id="49" name="直接连接符 48"/>
          <p:cNvCxnSpPr/>
          <p:nvPr>
            <p:custDataLst>
              <p:tags r:id="rId3"/>
            </p:custDataLst>
          </p:nvPr>
        </p:nvCxnSpPr>
        <p:spPr>
          <a:xfrm>
            <a:off x="307973" y="323850"/>
            <a:ext cx="0" cy="6210300"/>
          </a:xfrm>
          <a:prstGeom prst="line">
            <a:avLst/>
          </a:prstGeom>
          <a:ln>
            <a:solidFill>
              <a:schemeClr val="accent2">
                <a:lumMod val="75000"/>
              </a:schemeClr>
            </a:solidFill>
          </a:ln>
        </p:spPr>
        <p:style>
          <a:lnRef idx="1">
            <a:srgbClr val="1E6BC5"/>
          </a:lnRef>
          <a:fillRef idx="0">
            <a:srgbClr val="1E6BC5"/>
          </a:fillRef>
          <a:effectRef idx="0">
            <a:srgbClr val="1E6BC5"/>
          </a:effectRef>
          <a:fontRef idx="minor">
            <a:srgbClr val="000000"/>
          </a:fontRef>
        </p:style>
      </p:cxnSp>
      <p:sp>
        <p:nvSpPr>
          <p:cNvPr id="56" name="内容占位符 2"/>
          <p:cNvSpPr txBox="1"/>
          <p:nvPr>
            <p:custDataLst>
              <p:tags r:id="rId4"/>
            </p:custDataLst>
          </p:nvPr>
        </p:nvSpPr>
        <p:spPr>
          <a:xfrm>
            <a:off x="471805" y="1104265"/>
            <a:ext cx="2940685" cy="23247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lumMod val="75000"/>
                    <a:lumOff val="25000"/>
                  </a:srgbClr>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lumMod val="75000"/>
                    <a:lumOff val="25000"/>
                  </a:srgbClr>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00000">
                    <a:lumMod val="75000"/>
                    <a:lumOff val="25000"/>
                  </a:srgbClr>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0000">
                    <a:lumMod val="75000"/>
                    <a:lumOff val="25000"/>
                  </a:srgbClr>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000000">
                    <a:lumMod val="75000"/>
                    <a:lumOff val="25000"/>
                  </a:srgbClr>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228600" indent="0" algn="just" fontAlgn="auto">
              <a:lnSpc>
                <a:spcPct val="130000"/>
              </a:lnSpc>
              <a:spcBef>
                <a:spcPts val="0"/>
              </a:spcBef>
              <a:spcAft>
                <a:spcPts val="1000"/>
              </a:spcAft>
              <a:buSzPct val="100000"/>
              <a:buFont typeface="Arial" panose="020B0604020202020204" pitchFamily="34" charset="0"/>
              <a:buNone/>
            </a:pPr>
            <a:r>
              <a:rPr lang="zh-CN" altLang="zh-CN" b="1" spc="15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mn-ea"/>
              </a:rPr>
              <a:t>立式使用的图纸，应按图1-</a:t>
            </a:r>
            <a:r>
              <a:rPr lang="en-US" altLang="zh-CN" b="1" spc="15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mn-ea"/>
              </a:rPr>
              <a:t>1-</a:t>
            </a:r>
            <a:r>
              <a:rPr lang="zh-CN" altLang="zh-CN" b="1" spc="15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mn-ea"/>
              </a:rPr>
              <a:t>6的形式进行布置。</a:t>
            </a:r>
          </a:p>
        </p:txBody>
      </p:sp>
      <p:sp>
        <p:nvSpPr>
          <p:cNvPr id="50" name="矩形 49"/>
          <p:cNvSpPr/>
          <p:nvPr>
            <p:custDataLst>
              <p:tags r:id="rId5"/>
            </p:custDataLst>
          </p:nvPr>
        </p:nvSpPr>
        <p:spPr>
          <a:xfrm>
            <a:off x="6348" y="4177030"/>
            <a:ext cx="1029335" cy="1322070"/>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b="1">
              <a:solidFill>
                <a:srgbClr val="000000">
                  <a:lumMod val="95000"/>
                  <a:lumOff val="5000"/>
                </a:srgbClr>
              </a:solidFill>
            </a:endParaRPr>
          </a:p>
        </p:txBody>
      </p:sp>
      <p:sp>
        <p:nvSpPr>
          <p:cNvPr id="51" name="矩形 50"/>
          <p:cNvSpPr/>
          <p:nvPr>
            <p:custDataLst>
              <p:tags r:id="rId6"/>
            </p:custDataLst>
          </p:nvPr>
        </p:nvSpPr>
        <p:spPr>
          <a:xfrm>
            <a:off x="0" y="4177030"/>
            <a:ext cx="3928110" cy="1322070"/>
          </a:xfrm>
          <a:prstGeom prst="rect">
            <a:avLst/>
          </a:prstGeom>
          <a:solidFill>
            <a:srgbClr val="FFEAA9">
              <a:alpha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57" name="标题 1"/>
          <p:cNvSpPr txBox="1"/>
          <p:nvPr>
            <p:custDataLst>
              <p:tags r:id="rId7"/>
            </p:custDataLst>
          </p:nvPr>
        </p:nvSpPr>
        <p:spPr>
          <a:xfrm>
            <a:off x="712470" y="4412615"/>
            <a:ext cx="3096895" cy="899160"/>
          </a:xfrm>
          <a:prstGeom prst="rect">
            <a:avLst/>
          </a:prstGeom>
          <a:ln>
            <a:noFill/>
          </a:ln>
        </p:spPr>
        <p:txBody>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pitchFamily="34" charset="-122"/>
                <a:cs typeface="+mn-ea"/>
              </a:defRPr>
            </a:lvl1pPr>
          </a:lstStyle>
          <a:p>
            <a:pPr algn="l"/>
            <a:r>
              <a:rPr lang="zh-CN" altLang="zh-CN" sz="5400" b="1">
                <a:ln w="25400">
                  <a:noFill/>
                </a:ln>
                <a:solidFill>
                  <a:srgbClr val="000000">
                    <a:lumMod val="65000"/>
                    <a:lumOff val="35000"/>
                  </a:srgbClr>
                </a:solidFill>
                <a:latin typeface="Arial" panose="020B0604020202020204" pitchFamily="34" charset="0"/>
                <a:ea typeface="微软雅黑" panose="020B0503020204020204" pitchFamily="34" charset="-122"/>
              </a:rPr>
              <a:t>立式图纸</a:t>
            </a:r>
          </a:p>
        </p:txBody>
      </p:sp>
      <p:sp>
        <p:nvSpPr>
          <p:cNvPr id="52" name="椭圆 51"/>
          <p:cNvSpPr/>
          <p:nvPr>
            <p:custDataLst>
              <p:tags r:id="rId8"/>
            </p:custDataLst>
          </p:nvPr>
        </p:nvSpPr>
        <p:spPr>
          <a:xfrm>
            <a:off x="254637" y="4450080"/>
            <a:ext cx="106680" cy="10668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53" name="椭圆 52"/>
          <p:cNvSpPr/>
          <p:nvPr>
            <p:custDataLst>
              <p:tags r:id="rId9"/>
            </p:custDataLst>
          </p:nvPr>
        </p:nvSpPr>
        <p:spPr>
          <a:xfrm>
            <a:off x="254637" y="4800600"/>
            <a:ext cx="106680" cy="10668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54" name="椭圆 53"/>
          <p:cNvSpPr/>
          <p:nvPr>
            <p:custDataLst>
              <p:tags r:id="rId10"/>
            </p:custDataLst>
          </p:nvPr>
        </p:nvSpPr>
        <p:spPr>
          <a:xfrm>
            <a:off x="255114" y="5128260"/>
            <a:ext cx="106680" cy="10668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pic>
        <p:nvPicPr>
          <p:cNvPr id="7170"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09365" y="786221"/>
            <a:ext cx="7831149" cy="5710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979170" y="282575"/>
            <a:ext cx="10323830" cy="521970"/>
          </a:xfrm>
        </p:spPr>
        <p:txBody>
          <a:bodyPr/>
          <a:lstStyle/>
          <a:p>
            <a:r>
              <a:rPr lang="zh-CN" altLang="en-US"/>
              <a:t>标题栏</a:t>
            </a:r>
          </a:p>
        </p:txBody>
      </p:sp>
      <p:sp>
        <p:nvSpPr>
          <p:cNvPr id="23" name="矩形 22"/>
          <p:cNvSpPr/>
          <p:nvPr>
            <p:custDataLst>
              <p:tags r:id="rId2"/>
            </p:custDataLst>
          </p:nvPr>
        </p:nvSpPr>
        <p:spPr>
          <a:xfrm>
            <a:off x="0" y="1496786"/>
            <a:ext cx="12192000" cy="4855028"/>
          </a:xfrm>
          <a:prstGeom prst="rect">
            <a:avLst/>
          </a:prstGeom>
          <a:pattFill prst="dkUpDiag">
            <a:fgClr>
              <a:srgbClr val="FFEAA9"/>
            </a:fgClr>
            <a:bgClr>
              <a:srgbClr val="F5AA19"/>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12" name="图片 11"/>
          <p:cNvPicPr/>
          <p:nvPr>
            <p:custDataLst>
              <p:tags r:id="rId3"/>
            </p:custDataLst>
          </p:nvPr>
        </p:nvPicPr>
        <p:blipFill rotWithShape="1">
          <a:blip r:embed="rId6"/>
          <a:srcRect/>
          <a:stretch>
            <a:fillRect/>
          </a:stretch>
        </p:blipFill>
        <p:spPr>
          <a:xfrm>
            <a:off x="1604431" y="1496786"/>
            <a:ext cx="8983137" cy="4855027"/>
          </a:xfrm>
          <a:prstGeom prst="rect">
            <a:avLst/>
          </a:prstGeom>
        </p:spPr>
      </p:pic>
      <p:sp>
        <p:nvSpPr>
          <p:cNvPr id="4" name="文本框 3"/>
          <p:cNvSpPr txBox="1"/>
          <p:nvPr>
            <p:custDataLst>
              <p:tags r:id="rId4"/>
            </p:custDataLst>
          </p:nvPr>
        </p:nvSpPr>
        <p:spPr>
          <a:xfrm>
            <a:off x="3585845" y="2983230"/>
            <a:ext cx="6480000" cy="1399540"/>
          </a:xfrm>
          <a:prstGeom prst="rect">
            <a:avLst/>
          </a:prstGeom>
          <a:noFill/>
        </p:spPr>
        <p:txBody>
          <a:bodyPr wrap="square" lIns="101600" tIns="38100" rIns="63500" bIns="38100" rtlCol="0" anchor="ctr" anchorCtr="0">
            <a:noAutofit/>
          </a:bodyPr>
          <a:lstStyle/>
          <a:p>
            <a:pPr algn="just"/>
            <a:r>
              <a:rPr lang="zh-CN" altLang="en-US" sz="2000" b="1" spc="300" dirty="0">
                <a:solidFill>
                  <a:srgbClr val="F97615"/>
                </a:solidFill>
                <a:effectLst/>
                <a:uFillTx/>
                <a:latin typeface="微软雅黑" panose="020B0503020204020204" pitchFamily="34" charset="-122"/>
                <a:ea typeface="微软雅黑" panose="020B0503020204020204" pitchFamily="34" charset="-122"/>
                <a:cs typeface="微软雅黑" panose="020B0503020204020204" pitchFamily="34" charset="-122"/>
              </a:rPr>
              <a:t>标题栏应按图</a:t>
            </a:r>
            <a:r>
              <a:rPr lang="en-US" altLang="zh-CN" sz="2000" b="1" spc="300" dirty="0">
                <a:solidFill>
                  <a:srgbClr val="F97615"/>
                </a:solidFill>
                <a:effectLst/>
                <a:uFillTx/>
                <a:latin typeface="微软雅黑" panose="020B0503020204020204" pitchFamily="34" charset="-122"/>
                <a:ea typeface="微软雅黑" panose="020B0503020204020204" pitchFamily="34" charset="-122"/>
                <a:cs typeface="微软雅黑" panose="020B0503020204020204" pitchFamily="34" charset="-122"/>
              </a:rPr>
              <a:t>1-1-7</a:t>
            </a:r>
            <a:r>
              <a:rPr lang="zh-CN" altLang="en-US" sz="2000" b="1" spc="300" dirty="0">
                <a:solidFill>
                  <a:srgbClr val="F97615"/>
                </a:solidFill>
                <a:effectLst/>
                <a:uFillTx/>
                <a:latin typeface="微软雅黑" panose="020B0503020204020204" pitchFamily="34" charset="-122"/>
                <a:ea typeface="微软雅黑" panose="020B0503020204020204" pitchFamily="34" charset="-122"/>
                <a:cs typeface="微软雅黑" panose="020B0503020204020204" pitchFamily="34" charset="-122"/>
              </a:rPr>
              <a:t>所示，根据工程的需要选择确定其尺寸、格式及分区。签字栏应包括实名列和签名列，并应符合下列规定：</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7"/>
          <p:cNvSpPr/>
          <p:nvPr>
            <p:custDataLst>
              <p:tags r:id="rId2"/>
            </p:custDataLst>
          </p:nvPr>
        </p:nvSpPr>
        <p:spPr>
          <a:xfrm>
            <a:off x="-1" y="2018872"/>
            <a:ext cx="4857751" cy="4857751"/>
          </a:xfrm>
          <a:prstGeom prst="rtTriangle">
            <a:avLst/>
          </a:prstGeom>
          <a:solidFill>
            <a:srgbClr val="6D7A8A">
              <a:alpha val="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3"/>
            </p:custDataLst>
          </p:nvPr>
        </p:nvSpPr>
        <p:spPr>
          <a:xfrm>
            <a:off x="923504" y="2269897"/>
            <a:ext cx="7335749" cy="319840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4"/>
            </p:custDataLst>
          </p:nvPr>
        </p:nvSpPr>
        <p:spPr>
          <a:xfrm>
            <a:off x="5870990" y="3557050"/>
            <a:ext cx="4716000" cy="257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custDataLst>
              <p:tags r:id="rId5"/>
            </p:custDataLst>
          </p:nvPr>
        </p:nvSpPr>
        <p:spPr>
          <a:xfrm rot="10800000">
            <a:off x="11139289" y="0"/>
            <a:ext cx="1078786" cy="1078786"/>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6"/>
            </p:custDataLst>
          </p:nvPr>
        </p:nvSpPr>
        <p:spPr>
          <a:xfrm>
            <a:off x="915210" y="976835"/>
            <a:ext cx="9539026" cy="646331"/>
          </a:xfrm>
          <a:prstGeom prst="rect">
            <a:avLst/>
          </a:prstGeom>
          <a:noFill/>
        </p:spPr>
        <p:txBody>
          <a:bodyPr wrap="square" rtlCol="0">
            <a:noAutofit/>
          </a:bodyPr>
          <a:lstStyle/>
          <a:p>
            <a:pPr marL="0" indent="0" algn="l">
              <a:lnSpc>
                <a:spcPct val="100000"/>
              </a:lnSpc>
              <a:spcBef>
                <a:spcPts val="0"/>
              </a:spcBef>
              <a:spcAft>
                <a:spcPts val="0"/>
              </a:spcAft>
              <a:buSzPct val="100000"/>
            </a:pPr>
            <a:r>
              <a:rPr lang="zh-CN" altLang="en-US" sz="3600" b="1" dirty="0">
                <a:latin typeface="Arial" panose="020B0604020202020204" pitchFamily="34" charset="0"/>
                <a:ea typeface="微软雅黑" panose="020B0503020204020204" pitchFamily="34" charset="-122"/>
              </a:rPr>
              <a:t>特别提示</a:t>
            </a:r>
          </a:p>
        </p:txBody>
      </p:sp>
      <p:sp>
        <p:nvSpPr>
          <p:cNvPr id="10" name="文本框 9"/>
          <p:cNvSpPr txBox="1"/>
          <p:nvPr>
            <p:custDataLst>
              <p:tags r:id="rId7"/>
            </p:custDataLst>
          </p:nvPr>
        </p:nvSpPr>
        <p:spPr>
          <a:xfrm>
            <a:off x="1517470" y="3199980"/>
            <a:ext cx="3214349" cy="1337945"/>
          </a:xfrm>
          <a:prstGeom prst="rect">
            <a:avLst/>
          </a:prstGeom>
          <a:noFill/>
        </p:spPr>
        <p:txBody>
          <a:bodyPr wrap="square" rtlCol="0" anchor="ctr" anchorCtr="0">
            <a:spAutoFit/>
          </a:bodyPr>
          <a:lstStyle/>
          <a:p>
            <a:pPr marL="0" lvl="0" indent="0" algn="just">
              <a:lnSpc>
                <a:spcPct val="150000"/>
              </a:lnSpc>
              <a:spcBef>
                <a:spcPts val="0"/>
              </a:spcBef>
              <a:spcAft>
                <a:spcPts val="2000"/>
              </a:spcAft>
              <a:buSzPct val="100000"/>
              <a:defRPr/>
            </a:pPr>
            <a:r>
              <a:rPr lang="zh-CN" altLang="en-US" dirty="0">
                <a:solidFill>
                  <a:schemeClr val="bg1"/>
                </a:solidFill>
                <a:latin typeface="Arial" panose="020B0604020202020204" pitchFamily="34" charset="0"/>
                <a:ea typeface="微软雅黑" panose="020B0503020204020204" pitchFamily="34" charset="-122"/>
              </a:rPr>
              <a:t>学校里制图作业中的标题栏可以按照图 1-1-8 的格式绘制。看图的方向与标题栏应一致。</a:t>
            </a:r>
          </a:p>
        </p:txBody>
      </p:sp>
      <p:pic>
        <p:nvPicPr>
          <p:cNvPr id="2" name="图片 1"/>
          <p:cNvPicPr/>
          <p:nvPr/>
        </p:nvPicPr>
        <p:blipFill>
          <a:blip r:embed="rId9"/>
          <a:stretch>
            <a:fillRect/>
          </a:stretch>
        </p:blipFill>
        <p:spPr>
          <a:xfrm>
            <a:off x="5888990" y="3584575"/>
            <a:ext cx="4680000" cy="2520000"/>
          </a:xfrm>
          <a:prstGeom prst="rect">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2"/>
          <p:cNvSpPr txBox="1"/>
          <p:nvPr/>
        </p:nvSpPr>
        <p:spPr>
          <a:xfrm>
            <a:off x="1634490" y="3148330"/>
            <a:ext cx="4460240" cy="2301875"/>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制图的基本知识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投影的基本知识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形体的投影知识</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2" name="TextBox 52"/>
          <p:cNvSpPr txBox="1"/>
          <p:nvPr/>
        </p:nvSpPr>
        <p:spPr>
          <a:xfrm>
            <a:off x="6094730" y="3148330"/>
            <a:ext cx="4460240"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单元四  剖面图与断面图</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单元五  轴测投影图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zh-CN" dirty="0">
                <a:latin typeface="微软雅黑" panose="020B0503020204020204" pitchFamily="34" charset="-122"/>
                <a:ea typeface="微软雅黑" panose="020B0503020204020204" pitchFamily="34" charset="-122"/>
                <a:cs typeface="微软雅黑" panose="020B0503020204020204" pitchFamily="34" charset="-122"/>
                <a:sym typeface="+mn-ea"/>
              </a:rPr>
              <a:t>建筑结构制图标准</a:t>
            </a:r>
            <a:endParaRPr lang="zh-CN" altLang="en-US"/>
          </a:p>
        </p:txBody>
      </p:sp>
      <p:grpSp>
        <p:nvGrpSpPr>
          <p:cNvPr id="7" name="组合 6"/>
          <p:cNvGrpSpPr/>
          <p:nvPr/>
        </p:nvGrpSpPr>
        <p:grpSpPr>
          <a:xfrm>
            <a:off x="978854" y="1533327"/>
            <a:ext cx="10323810" cy="4591465"/>
            <a:chOff x="611189" y="1829237"/>
            <a:chExt cx="10323810" cy="4591465"/>
          </a:xfrm>
        </p:grpSpPr>
        <p:sp>
          <p:nvSpPr>
            <p:cNvPr id="10" name="矩形 9"/>
            <p:cNvSpPr/>
            <p:nvPr/>
          </p:nvSpPr>
          <p:spPr>
            <a:xfrm>
              <a:off x="8234999" y="4152702"/>
              <a:ext cx="2700000" cy="2268000"/>
            </a:xfrm>
            <a:prstGeom prst="rect">
              <a:avLst/>
            </a:prstGeom>
            <a:blipFill rotWithShape="1">
              <a:blip r:embed="rId4"/>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74709" y="1829237"/>
              <a:ext cx="7560000" cy="2268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11189" y="1829237"/>
              <a:ext cx="2700000" cy="2268000"/>
            </a:xfrm>
            <a:prstGeom prst="rect">
              <a:avLst/>
            </a:prstGeom>
            <a:blipFill>
              <a:blip r:embed="rId5"/>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11189" y="4152702"/>
              <a:ext cx="7560000" cy="2268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MH_SubTitle_1"/>
          <p:cNvSpPr txBox="1">
            <a:spLocks noChangeArrowheads="1"/>
          </p:cNvSpPr>
          <p:nvPr>
            <p:custDataLst>
              <p:tags r:id="rId1"/>
            </p:custDataLst>
          </p:nvPr>
        </p:nvSpPr>
        <p:spPr bwMode="auto">
          <a:xfrm>
            <a:off x="3905065" y="2291715"/>
            <a:ext cx="7200000" cy="13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indent="457200" fontAlgn="auto">
              <a:lnSpc>
                <a:spcPct val="120000"/>
              </a:lnSpc>
              <a:spcBef>
                <a:spcPts val="0"/>
              </a:spcBef>
              <a:spcAft>
                <a:spcPts val="0"/>
              </a:spcAft>
              <a:defRPr/>
              <a:extLst>
                <a:ext uri="{35155182-B16C-46BC-9424-99874614C6A1}">
                  <wpsdc:indentchars xmlns="" xmlns:wpsdc="http://www.wps.cn/officeDocument/2017/drawingmlCustomData" val="200" checksum="59296752"/>
                </a:ext>
              </a:extLst>
            </a:pPr>
            <a:r>
              <a:rPr lang="zh-CN" altLang="en-US" dirty="0">
                <a:solidFill>
                  <a:schemeClr val="tx1">
                    <a:lumMod val="95000"/>
                    <a:lumOff val="5000"/>
                  </a:schemeClr>
                </a:solidFill>
                <a:latin typeface="宋体" panose="02010600030101010101" pitchFamily="2" charset="-122"/>
                <a:cs typeface="宋体" panose="02010600030101010101" pitchFamily="2" charset="-122"/>
              </a:rPr>
              <a:t>工程图纸应按专业顺序编排。应为图纸目录、总图、建筑图、结构图、给水排水图、暖通空调图、电气图等。各专业的图纸，应按图纸内容的主次关系、逻辑关系进行分类排序。</a:t>
            </a:r>
          </a:p>
          <a:p>
            <a:pPr eaLnBrk="1" hangingPunct="1">
              <a:lnSpc>
                <a:spcPts val="1900"/>
              </a:lnSpc>
              <a:defRPr/>
            </a:pPr>
            <a:endParaRPr lang="zh-CN" altLang="en-US" dirty="0">
              <a:solidFill>
                <a:schemeClr val="tx1">
                  <a:lumMod val="95000"/>
                  <a:lumOff val="5000"/>
                </a:schemeClr>
              </a:solidFill>
              <a:latin typeface="宋体" panose="02010600030101010101" pitchFamily="2" charset="-122"/>
              <a:cs typeface="宋体" panose="02010600030101010101" pitchFamily="2" charset="-122"/>
            </a:endParaRPr>
          </a:p>
        </p:txBody>
      </p:sp>
      <p:sp>
        <p:nvSpPr>
          <p:cNvPr id="45" name="文本框 44"/>
          <p:cNvSpPr txBox="1"/>
          <p:nvPr/>
        </p:nvSpPr>
        <p:spPr>
          <a:xfrm>
            <a:off x="3930015" y="1697355"/>
            <a:ext cx="7150100" cy="398780"/>
          </a:xfrm>
          <a:prstGeom prst="rect">
            <a:avLst/>
          </a:prstGeom>
          <a:noFill/>
        </p:spPr>
        <p:txBody>
          <a:bodyPr wrap="square" rtlCol="0">
            <a:spAutoFit/>
          </a:bodyPr>
          <a:lstStyle/>
          <a:p>
            <a:r>
              <a:rPr lang="zh-CN" altLang="en-US" sz="20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图纸编排顺序</a:t>
            </a:r>
          </a:p>
        </p:txBody>
      </p:sp>
      <p:sp>
        <p:nvSpPr>
          <p:cNvPr id="50" name="MH_SubTitle_1"/>
          <p:cNvSpPr txBox="1">
            <a:spLocks noChangeArrowheads="1"/>
          </p:cNvSpPr>
          <p:nvPr>
            <p:custDataLst>
              <p:tags r:id="rId2"/>
            </p:custDataLst>
          </p:nvPr>
        </p:nvSpPr>
        <p:spPr bwMode="auto">
          <a:xfrm>
            <a:off x="1162182" y="4540885"/>
            <a:ext cx="7200000" cy="13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457200" algn="just" fontAlgn="auto">
              <a:lnSpc>
                <a:spcPct val="120000"/>
              </a:lnSpc>
              <a:spcBef>
                <a:spcPts val="0"/>
              </a:spcBef>
              <a:spcAft>
                <a:spcPts val="0"/>
              </a:spcAft>
              <a:defRPr/>
              <a:extLst>
                <a:ext uri="{35155182-B16C-46BC-9424-99874614C6A1}">
                  <wpsdc:indentchars xmlns="" xmlns:wpsdc="http://www.wps.cn/officeDocument/2017/drawingmlCustomData" val="200" checksum="59296752"/>
                </a:ext>
              </a:extLst>
            </a:pPr>
            <a:r>
              <a:rPr lang="zh-CN" altLang="zh-CN">
                <a:solidFill>
                  <a:schemeClr val="tx1">
                    <a:lumMod val="95000"/>
                    <a:lumOff val="5000"/>
                  </a:schemeClr>
                </a:solidFill>
                <a:latin typeface="宋体" panose="02010600030101010101" pitchFamily="2" charset="-122"/>
                <a:sym typeface="+mn-ea"/>
              </a:rPr>
              <a:t>画在图纸上的各种型式的线条统称图线。国家标准《建筑制图标准》（</a:t>
            </a:r>
            <a:r>
              <a:rPr lang="en-US" altLang="zh-CN">
                <a:solidFill>
                  <a:schemeClr val="tx1">
                    <a:lumMod val="95000"/>
                    <a:lumOff val="5000"/>
                  </a:schemeClr>
                </a:solidFill>
                <a:latin typeface="宋体" panose="02010600030101010101" pitchFamily="2" charset="-122"/>
                <a:sym typeface="+mn-ea"/>
              </a:rPr>
              <a:t>GB/T 50104-2010</a:t>
            </a:r>
            <a:r>
              <a:rPr lang="zh-CN" altLang="en-US">
                <a:solidFill>
                  <a:schemeClr val="tx1">
                    <a:lumMod val="95000"/>
                    <a:lumOff val="5000"/>
                  </a:schemeClr>
                </a:solidFill>
                <a:latin typeface="宋体" panose="02010600030101010101" pitchFamily="2" charset="-122"/>
                <a:sym typeface="+mn-ea"/>
              </a:rPr>
              <a:t>）</a:t>
            </a:r>
            <a:r>
              <a:rPr lang="zh-CN" altLang="zh-CN">
                <a:solidFill>
                  <a:schemeClr val="tx1">
                    <a:lumMod val="95000"/>
                    <a:lumOff val="5000"/>
                  </a:schemeClr>
                </a:solidFill>
                <a:latin typeface="宋体" panose="02010600030101010101" pitchFamily="2" charset="-122"/>
                <a:sym typeface="+mn-ea"/>
              </a:rPr>
              <a:t>，《房屋建筑制图统一标准》（</a:t>
            </a:r>
            <a:r>
              <a:rPr lang="en-US" altLang="zh-CN">
                <a:solidFill>
                  <a:schemeClr val="tx1">
                    <a:lumMod val="95000"/>
                    <a:lumOff val="5000"/>
                  </a:schemeClr>
                </a:solidFill>
                <a:latin typeface="宋体" panose="02010600030101010101" pitchFamily="2" charset="-122"/>
                <a:sym typeface="+mn-ea"/>
              </a:rPr>
              <a:t>GB/T 50001-2017</a:t>
            </a:r>
            <a:r>
              <a:rPr lang="zh-CN" altLang="en-US">
                <a:solidFill>
                  <a:schemeClr val="tx1">
                    <a:lumMod val="95000"/>
                    <a:lumOff val="5000"/>
                  </a:schemeClr>
                </a:solidFill>
                <a:latin typeface="宋体" panose="02010600030101010101" pitchFamily="2" charset="-122"/>
                <a:sym typeface="+mn-ea"/>
              </a:rPr>
              <a:t>）</a:t>
            </a:r>
            <a:r>
              <a:rPr lang="zh-CN" altLang="zh-CN">
                <a:solidFill>
                  <a:schemeClr val="tx1">
                    <a:lumMod val="95000"/>
                    <a:lumOff val="5000"/>
                  </a:schemeClr>
                </a:solidFill>
                <a:latin typeface="宋体" panose="02010600030101010101" pitchFamily="2" charset="-122"/>
                <a:sym typeface="+mn-ea"/>
              </a:rPr>
              <a:t>和《技术制图图线》（</a:t>
            </a:r>
            <a:r>
              <a:rPr lang="en-US" altLang="zh-CN">
                <a:solidFill>
                  <a:schemeClr val="tx1">
                    <a:lumMod val="95000"/>
                    <a:lumOff val="5000"/>
                  </a:schemeClr>
                </a:solidFill>
                <a:latin typeface="宋体" panose="02010600030101010101" pitchFamily="2" charset="-122"/>
                <a:sym typeface="+mn-ea"/>
              </a:rPr>
              <a:t>GB/T 17450-1998</a:t>
            </a:r>
            <a:r>
              <a:rPr lang="zh-CN" altLang="en-US">
                <a:solidFill>
                  <a:schemeClr val="tx1">
                    <a:lumMod val="95000"/>
                    <a:lumOff val="5000"/>
                  </a:schemeClr>
                </a:solidFill>
                <a:latin typeface="宋体" panose="02010600030101010101" pitchFamily="2" charset="-122"/>
                <a:sym typeface="+mn-ea"/>
              </a:rPr>
              <a:t>）</a:t>
            </a:r>
            <a:r>
              <a:rPr lang="zh-CN" altLang="zh-CN">
                <a:solidFill>
                  <a:schemeClr val="tx1">
                    <a:lumMod val="95000"/>
                    <a:lumOff val="5000"/>
                  </a:schemeClr>
                </a:solidFill>
                <a:latin typeface="宋体" panose="02010600030101010101" pitchFamily="2" charset="-122"/>
                <a:sym typeface="+mn-ea"/>
              </a:rPr>
              <a:t>规定了技术制图所用图线的名称、型式、应用和画法规则。</a:t>
            </a:r>
            <a:endParaRPr lang="zh-CN" altLang="zh-CN" dirty="0">
              <a:solidFill>
                <a:schemeClr val="tx1">
                  <a:lumMod val="95000"/>
                  <a:lumOff val="5000"/>
                </a:schemeClr>
              </a:solidFill>
              <a:latin typeface="宋体" panose="02010600030101010101" pitchFamily="2" charset="-122"/>
              <a:ea typeface="黑体" panose="02010609060101010101" charset="-122"/>
              <a:cs typeface="Verdana" panose="020B0604030504040204" pitchFamily="34" charset="0"/>
              <a:sym typeface="+mn-ea"/>
            </a:endParaRPr>
          </a:p>
        </p:txBody>
      </p:sp>
      <p:sp>
        <p:nvSpPr>
          <p:cNvPr id="55" name="文本框 54"/>
          <p:cNvSpPr txBox="1"/>
          <p:nvPr/>
        </p:nvSpPr>
        <p:spPr>
          <a:xfrm>
            <a:off x="1165225" y="4019550"/>
            <a:ext cx="7193915" cy="398780"/>
          </a:xfrm>
          <a:prstGeom prst="rect">
            <a:avLst/>
          </a:prstGeom>
          <a:noFill/>
        </p:spPr>
        <p:txBody>
          <a:bodyPr wrap="square" rtlCol="0">
            <a:spAutoFit/>
          </a:bodyPr>
          <a:lstStyle/>
          <a:p>
            <a:r>
              <a:rPr lang="zh-CN" altLang="en-US" sz="20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图线</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5" grpId="0"/>
      <p:bldP spid="50" grpId="0"/>
      <p:bldP spid="5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p:cNvSpPr/>
          <p:nvPr>
            <p:custDataLst>
              <p:tags r:id="rId2"/>
            </p:custDataLst>
          </p:nvPr>
        </p:nvSpPr>
        <p:spPr>
          <a:xfrm>
            <a:off x="0" y="2525486"/>
            <a:ext cx="3860800" cy="4332514"/>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F5AA19">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dirty="0">
              <a:solidFill>
                <a:srgbClr val="FFFFFF"/>
              </a:solidFill>
              <a:latin typeface="微软雅黑" panose="020B0503020204020204" pitchFamily="34" charset="-122"/>
            </a:endParaRPr>
          </a:p>
        </p:txBody>
      </p:sp>
      <p:sp>
        <p:nvSpPr>
          <p:cNvPr id="22" name="平行四边形 21"/>
          <p:cNvSpPr/>
          <p:nvPr>
            <p:custDataLst>
              <p:tags r:id="rId3"/>
            </p:custDataLst>
          </p:nvPr>
        </p:nvSpPr>
        <p:spPr>
          <a:xfrm>
            <a:off x="6976745" y="2525395"/>
            <a:ext cx="3183890" cy="4332605"/>
          </a:xfrm>
          <a:prstGeom prst="parallelogram">
            <a:avLst>
              <a:gd name="adj" fmla="val 75195"/>
            </a:avLst>
          </a:prstGeom>
          <a:solidFill>
            <a:srgbClr val="FFC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dirty="0">
              <a:solidFill>
                <a:srgbClr val="FFFFFF"/>
              </a:solidFill>
              <a:latin typeface="微软雅黑" panose="020B0503020204020204" pitchFamily="34" charset="-122"/>
            </a:endParaRPr>
          </a:p>
        </p:txBody>
      </p:sp>
      <p:sp>
        <p:nvSpPr>
          <p:cNvPr id="24" name="任意多边形: 形状 23"/>
          <p:cNvSpPr/>
          <p:nvPr>
            <p:custDataLst>
              <p:tags r:id="rId4"/>
            </p:custDataLst>
          </p:nvPr>
        </p:nvSpPr>
        <p:spPr>
          <a:xfrm>
            <a:off x="8129905" y="2525395"/>
            <a:ext cx="4062095" cy="433260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F5AA19">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dirty="0">
              <a:solidFill>
                <a:srgbClr val="FFFFFF"/>
              </a:solidFill>
              <a:latin typeface="微软雅黑" panose="020B0503020204020204" pitchFamily="34" charset="-122"/>
            </a:endParaRPr>
          </a:p>
        </p:txBody>
      </p:sp>
      <p:sp>
        <p:nvSpPr>
          <p:cNvPr id="12" name="矩形 11"/>
          <p:cNvSpPr/>
          <p:nvPr>
            <p:custDataLst>
              <p:tags r:id="rId5"/>
            </p:custDataLst>
          </p:nvPr>
        </p:nvSpPr>
        <p:spPr>
          <a:xfrm>
            <a:off x="1" y="0"/>
            <a:ext cx="12192000" cy="2525486"/>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4" name="矩形 3"/>
          <p:cNvSpPr/>
          <p:nvPr>
            <p:custDataLst>
              <p:tags r:id="rId6"/>
            </p:custDataLst>
          </p:nvPr>
        </p:nvSpPr>
        <p:spPr>
          <a:xfrm>
            <a:off x="1331595" y="3308350"/>
            <a:ext cx="9701530" cy="2852420"/>
          </a:xfrm>
          <a:prstGeom prst="rect">
            <a:avLst/>
          </a:prstGeom>
          <a:pattFill prst="dkDnDiag">
            <a:fgClr>
              <a:srgbClr val="F5AA19"/>
            </a:fgClr>
            <a:bgClr>
              <a:srgbClr val="FFE38D"/>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5" name="矩形 4"/>
          <p:cNvSpPr/>
          <p:nvPr>
            <p:custDataLst>
              <p:tags r:id="rId7"/>
            </p:custDataLst>
          </p:nvPr>
        </p:nvSpPr>
        <p:spPr>
          <a:xfrm>
            <a:off x="1147445" y="3145790"/>
            <a:ext cx="9737090" cy="2852420"/>
          </a:xfrm>
          <a:prstGeom prst="rect">
            <a:avLst/>
          </a:prstGeom>
          <a:solidFill>
            <a:srgbClr val="FFFFFF"/>
          </a:solidFill>
          <a:ln w="31750">
            <a:solidFill>
              <a:srgbClr val="F5AA19"/>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3" name="文本框 12"/>
          <p:cNvSpPr txBox="1"/>
          <p:nvPr>
            <p:custDataLst>
              <p:tags r:id="rId8"/>
            </p:custDataLst>
          </p:nvPr>
        </p:nvSpPr>
        <p:spPr>
          <a:xfrm>
            <a:off x="589915" y="2726690"/>
            <a:ext cx="10852150" cy="4191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 lvl="1" indent="0" algn="ctr" fontAlgn="ctr">
              <a:lnSpc>
                <a:spcPct val="130000"/>
              </a:lnSpc>
              <a:spcBef>
                <a:spcPts val="1000"/>
              </a:spcBef>
              <a:buClr>
                <a:srgbClr val="44546A"/>
              </a:buClr>
              <a:buSzPct val="130000"/>
              <a:buFontTx/>
              <a:buNone/>
              <a:defRPr/>
            </a:pPr>
            <a:r>
              <a:rPr lang="zh-CN" sz="1600" b="1" dirty="0">
                <a:solidFill>
                  <a:srgbClr val="000000">
                    <a:lumMod val="50000"/>
                    <a:lumOff val="50000"/>
                  </a:srgbClr>
                </a:solidFill>
                <a:latin typeface="Arial" panose="020B0604020202020204" pitchFamily="34" charset="0"/>
                <a:ea typeface="微软雅黑" panose="020B0503020204020204" pitchFamily="34" charset="-122"/>
              </a:rPr>
              <a:t>表</a:t>
            </a:r>
            <a:r>
              <a:rPr lang="en-US" altLang="zh-CN" sz="1600" b="1" dirty="0">
                <a:solidFill>
                  <a:srgbClr val="000000">
                    <a:lumMod val="50000"/>
                    <a:lumOff val="50000"/>
                  </a:srgbClr>
                </a:solidFill>
                <a:latin typeface="Arial" panose="020B0604020202020204" pitchFamily="34" charset="0"/>
                <a:ea typeface="微软雅黑" panose="020B0503020204020204" pitchFamily="34" charset="-122"/>
              </a:rPr>
              <a:t>1-1-3  </a:t>
            </a:r>
            <a:r>
              <a:rPr lang="zh-CN" altLang="en-US" sz="1600" b="1" dirty="0">
                <a:solidFill>
                  <a:srgbClr val="000000">
                    <a:lumMod val="50000"/>
                    <a:lumOff val="50000"/>
                  </a:srgbClr>
                </a:solidFill>
                <a:latin typeface="Arial" panose="020B0604020202020204" pitchFamily="34" charset="0"/>
                <a:ea typeface="微软雅黑" panose="020B0503020204020204" pitchFamily="34" charset="-122"/>
              </a:rPr>
              <a:t>线宽组（</a:t>
            </a:r>
            <a:r>
              <a:rPr lang="en-US" altLang="zh-CN" sz="1600" b="1" dirty="0">
                <a:solidFill>
                  <a:srgbClr val="000000">
                    <a:lumMod val="50000"/>
                    <a:lumOff val="50000"/>
                  </a:srgbClr>
                </a:solidFill>
                <a:latin typeface="Arial" panose="020B0604020202020204" pitchFamily="34" charset="0"/>
                <a:ea typeface="微软雅黑" panose="020B0503020204020204" pitchFamily="34" charset="-122"/>
              </a:rPr>
              <a:t>mm)</a:t>
            </a:r>
          </a:p>
        </p:txBody>
      </p:sp>
      <p:sp>
        <p:nvSpPr>
          <p:cNvPr id="16" name="文本框 15"/>
          <p:cNvSpPr txBox="1"/>
          <p:nvPr>
            <p:custDataLst>
              <p:tags r:id="rId9"/>
            </p:custDataLst>
          </p:nvPr>
        </p:nvSpPr>
        <p:spPr>
          <a:xfrm>
            <a:off x="812800" y="731956"/>
            <a:ext cx="105664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pPr>
            <a:r>
              <a:rPr lang="zh-CN" altLang="zh-CN" sz="3600" b="1" spc="300" dirty="0">
                <a:solidFill>
                  <a:srgbClr val="FFFFFF"/>
                </a:solidFill>
                <a:latin typeface="Arial" panose="020B0604020202020204" pitchFamily="34" charset="0"/>
                <a:ea typeface="微软雅黑" panose="020B0503020204020204" pitchFamily="34" charset="-122"/>
                <a:sym typeface="+mn-ea"/>
              </a:rPr>
              <a:t>图线宽度</a:t>
            </a:r>
          </a:p>
        </p:txBody>
      </p:sp>
      <p:sp>
        <p:nvSpPr>
          <p:cNvPr id="18" name="文本框 17"/>
          <p:cNvSpPr txBox="1"/>
          <p:nvPr>
            <p:custDataLst>
              <p:tags r:id="rId10"/>
            </p:custDataLst>
          </p:nvPr>
        </p:nvSpPr>
        <p:spPr>
          <a:xfrm>
            <a:off x="848360" y="1560195"/>
            <a:ext cx="10495280" cy="652145"/>
          </a:xfrm>
          <a:prstGeom prst="rect">
            <a:avLst/>
          </a:prstGeom>
          <a:noFill/>
        </p:spPr>
        <p:txBody>
          <a:bodyPr wrap="square" lIns="101600" tIns="0" rIns="82550" bIns="0" rtlCol="0" anchor="ctr" anchorCtr="0">
            <a:noAutofit/>
          </a:bodyPr>
          <a:lstStyle>
            <a:defPPr>
              <a:defRPr lang="zh-CN"/>
            </a:defPPr>
            <a:lvl1pPr fontAlgn="auto">
              <a:lnSpc>
                <a:spcPct val="130000"/>
              </a:lnSpc>
              <a:defRPr sz="1600" spc="150">
                <a:uFillTx/>
              </a:defRPr>
            </a:lvl1pPr>
          </a:lstStyle>
          <a:p>
            <a:pPr algn="ctr">
              <a:spcBef>
                <a:spcPts val="1000"/>
              </a:spcBef>
            </a:pP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图线的宽度</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b</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，宜从</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1.4mm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1.0mm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0.7mm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0.5mm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0.35mm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0.25mm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0.18mm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0.13mm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线宽系列中选取。图线宽度不应小于</a:t>
            </a:r>
            <a:r>
              <a:rPr lang="en-US" altLang="zh-CN" sz="1800" dirty="0">
                <a:solidFill>
                  <a:schemeClr val="bg1"/>
                </a:solidFill>
                <a:latin typeface="黑体" panose="02010609060101010101" charset="-122"/>
                <a:ea typeface="黑体" panose="02010609060101010101" charset="-122"/>
                <a:cs typeface="Verdana" panose="020B0604030504040204" pitchFamily="34" charset="0"/>
                <a:sym typeface="+mn-ea"/>
              </a:rPr>
              <a:t>0.1mm</a:t>
            </a:r>
            <a:r>
              <a:rPr lang="zh-CN" altLang="en-US" sz="1800" dirty="0">
                <a:solidFill>
                  <a:schemeClr val="bg1"/>
                </a:solidFill>
                <a:latin typeface="黑体" panose="02010609060101010101" charset="-122"/>
                <a:ea typeface="黑体" panose="02010609060101010101" charset="-122"/>
                <a:cs typeface="Verdana" panose="020B0604030504040204" pitchFamily="34" charset="0"/>
                <a:sym typeface="+mn-ea"/>
              </a:rPr>
              <a:t>。</a:t>
            </a:r>
            <a:endParaRPr lang="zh-CN" altLang="en-US" sz="1800" dirty="0">
              <a:solidFill>
                <a:schemeClr val="bg1"/>
              </a:solidFill>
              <a:uFillTx/>
              <a:latin typeface="黑体" panose="02010609060101010101" charset="-122"/>
              <a:ea typeface="黑体" panose="02010609060101010101" charset="-122"/>
              <a:cs typeface="Verdana" panose="020B0604030504040204" pitchFamily="34" charset="0"/>
              <a:sym typeface="+mn-ea"/>
            </a:endParaRPr>
          </a:p>
        </p:txBody>
      </p:sp>
      <p:pic>
        <p:nvPicPr>
          <p:cNvPr id="819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95499" y="3429000"/>
            <a:ext cx="7999413"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2"/>
            </p:custDataLst>
          </p:nvPr>
        </p:nvSpPr>
        <p:spPr>
          <a:xfrm>
            <a:off x="923290" y="2270125"/>
            <a:ext cx="10344785" cy="319849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custDataLst>
              <p:tags r:id="rId3"/>
            </p:custDataLst>
          </p:nvPr>
        </p:nvSpPr>
        <p:spPr>
          <a:xfrm rot="10800000">
            <a:off x="11139289" y="0"/>
            <a:ext cx="1078786" cy="1078786"/>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915210" y="976835"/>
            <a:ext cx="9539026" cy="646331"/>
          </a:xfrm>
          <a:prstGeom prst="rect">
            <a:avLst/>
          </a:prstGeom>
          <a:noFill/>
        </p:spPr>
        <p:txBody>
          <a:bodyPr wrap="square" rtlCol="0">
            <a:noAutofit/>
          </a:bodyPr>
          <a:lstStyle/>
          <a:p>
            <a:pPr marL="0" indent="0" algn="l">
              <a:lnSpc>
                <a:spcPct val="100000"/>
              </a:lnSpc>
              <a:spcBef>
                <a:spcPts val="0"/>
              </a:spcBef>
              <a:spcAft>
                <a:spcPts val="0"/>
              </a:spcAft>
              <a:buSzPct val="100000"/>
            </a:pPr>
            <a:r>
              <a:rPr lang="zh-CN" altLang="en-US" sz="3600" b="1" dirty="0">
                <a:latin typeface="Arial" panose="020B0604020202020204" pitchFamily="34" charset="0"/>
                <a:ea typeface="微软雅黑" panose="020B0503020204020204" pitchFamily="34" charset="-122"/>
              </a:rPr>
              <a:t>特别提示</a:t>
            </a:r>
          </a:p>
        </p:txBody>
      </p:sp>
      <p:sp>
        <p:nvSpPr>
          <p:cNvPr id="10" name="文本框 9"/>
          <p:cNvSpPr txBox="1"/>
          <p:nvPr>
            <p:custDataLst>
              <p:tags r:id="rId5"/>
            </p:custDataLst>
          </p:nvPr>
        </p:nvSpPr>
        <p:spPr>
          <a:xfrm>
            <a:off x="1689100" y="3201035"/>
            <a:ext cx="8764270" cy="1337945"/>
          </a:xfrm>
          <a:prstGeom prst="rect">
            <a:avLst/>
          </a:prstGeom>
          <a:noFill/>
        </p:spPr>
        <p:txBody>
          <a:bodyPr wrap="square" rtlCol="0" anchor="ctr" anchorCtr="0">
            <a:spAutoFit/>
          </a:bodyPr>
          <a:lstStyle/>
          <a:p>
            <a:pPr marL="0" lvl="0" indent="0" algn="just">
              <a:lnSpc>
                <a:spcPct val="150000"/>
              </a:lnSpc>
              <a:spcBef>
                <a:spcPts val="0"/>
              </a:spcBef>
              <a:spcAft>
                <a:spcPts val="2000"/>
              </a:spcAft>
              <a:buSzPct val="100000"/>
              <a:defRPr/>
            </a:pPr>
            <a:r>
              <a:rPr lang="zh-CN" altLang="en-US" dirty="0">
                <a:solidFill>
                  <a:schemeClr val="bg1"/>
                </a:solidFill>
                <a:latin typeface="Arial" panose="020B0604020202020204" pitchFamily="34" charset="0"/>
                <a:ea typeface="微软雅黑" panose="020B0503020204020204" pitchFamily="34" charset="-122"/>
              </a:rPr>
              <a:t>图线分粗、细两种。粗线的宽度 b 应按照图的大小及复杂程度，一般在0.5～1.4mm 之间选择，细线的宽度约为 b/2。制图作业中一般选择 0.7mm 为宜。同一图样中，同类图线的宽度应基本一致。</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979170" y="282575"/>
            <a:ext cx="10323830" cy="521970"/>
          </a:xfrm>
        </p:spPr>
        <p:txBody>
          <a:bodyPr/>
          <a:lstStyle/>
          <a:p>
            <a:r>
              <a:rPr lang="zh-CN" altLang="en-US">
                <a:sym typeface="+mn-ea"/>
              </a:rPr>
              <a:t>图线宽度</a:t>
            </a:r>
            <a:endParaRPr lang="en-US" altLang="zh-CN">
              <a:sym typeface="+mn-ea"/>
            </a:endParaRPr>
          </a:p>
        </p:txBody>
      </p:sp>
      <p:sp>
        <p:nvSpPr>
          <p:cNvPr id="14" name="任意多边形: 形状 13"/>
          <p:cNvSpPr/>
          <p:nvPr>
            <p:custDataLst>
              <p:tags r:id="rId2"/>
            </p:custDataLst>
          </p:nvPr>
        </p:nvSpPr>
        <p:spPr>
          <a:xfrm rot="10800000">
            <a:off x="10876280" y="1262380"/>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5" name="任意多边形: 形状 14"/>
          <p:cNvSpPr/>
          <p:nvPr>
            <p:custDataLst>
              <p:tags r:id="rId3"/>
            </p:custDataLst>
          </p:nvPr>
        </p:nvSpPr>
        <p:spPr>
          <a:xfrm rot="10800000">
            <a:off x="10496550" y="1262380"/>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FC00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8" name="矩形 17"/>
          <p:cNvSpPr/>
          <p:nvPr>
            <p:custDataLst>
              <p:tags r:id="rId4"/>
            </p:custDataLst>
          </p:nvPr>
        </p:nvSpPr>
        <p:spPr>
          <a:xfrm>
            <a:off x="0" y="2374900"/>
            <a:ext cx="12191998" cy="4483100"/>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文本框 16"/>
          <p:cNvSpPr txBox="1"/>
          <p:nvPr>
            <p:custDataLst>
              <p:tags r:id="rId5"/>
            </p:custDataLst>
          </p:nvPr>
        </p:nvSpPr>
        <p:spPr>
          <a:xfrm>
            <a:off x="673100" y="1153795"/>
            <a:ext cx="9180195" cy="8642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dirty="0">
                <a:solidFill>
                  <a:srgbClr val="000000">
                    <a:lumMod val="75000"/>
                    <a:lumOff val="25000"/>
                  </a:srgbClr>
                </a:solidFill>
                <a:latin typeface="Arial" panose="020B0604020202020204" pitchFamily="34" charset="0"/>
                <a:ea typeface="微软雅黑" panose="020B0503020204020204" pitchFamily="34" charset="-122"/>
              </a:rPr>
              <a:t>图线的宽度</a:t>
            </a:r>
            <a:r>
              <a:rPr lang="zh-CN" altLang="en-US" sz="1800" i="1" dirty="0">
                <a:solidFill>
                  <a:srgbClr val="000000">
                    <a:lumMod val="75000"/>
                    <a:lumOff val="25000"/>
                  </a:srgbClr>
                </a:solidFill>
                <a:latin typeface="Arial" panose="020B0604020202020204" pitchFamily="34" charset="0"/>
                <a:ea typeface="微软雅黑" panose="020B0503020204020204" pitchFamily="34" charset="-122"/>
              </a:rPr>
              <a:t>b</a:t>
            </a:r>
            <a:r>
              <a:rPr lang="zh-CN" altLang="en-US" sz="1800" dirty="0">
                <a:solidFill>
                  <a:srgbClr val="000000">
                    <a:lumMod val="75000"/>
                    <a:lumOff val="25000"/>
                  </a:srgbClr>
                </a:solidFill>
                <a:latin typeface="Arial" panose="020B0604020202020204" pitchFamily="34" charset="0"/>
                <a:ea typeface="微软雅黑" panose="020B0503020204020204" pitchFamily="34" charset="-122"/>
              </a:rPr>
              <a:t>，应根据图样的复杂程度和比例选用（图1-1-9），并且符合表1</a:t>
            </a:r>
            <a:r>
              <a:rPr lang="en-US" altLang="zh-CN" sz="1800" dirty="0">
                <a:solidFill>
                  <a:srgbClr val="000000">
                    <a:lumMod val="75000"/>
                    <a:lumOff val="25000"/>
                  </a:srgbClr>
                </a:solidFill>
                <a:latin typeface="Arial" panose="020B0604020202020204" pitchFamily="34" charset="0"/>
                <a:ea typeface="微软雅黑" panose="020B0503020204020204" pitchFamily="34" charset="-122"/>
              </a:rPr>
              <a:t>-</a:t>
            </a:r>
            <a:r>
              <a:rPr lang="zh-CN" altLang="en-US" sz="1800" dirty="0">
                <a:solidFill>
                  <a:srgbClr val="000000">
                    <a:lumMod val="75000"/>
                    <a:lumOff val="25000"/>
                  </a:srgbClr>
                </a:solidFill>
                <a:latin typeface="Arial" panose="020B0604020202020204" pitchFamily="34" charset="0"/>
                <a:ea typeface="微软雅黑" panose="020B0503020204020204" pitchFamily="34" charset="-122"/>
              </a:rPr>
              <a:t>1-4的规定。图纸的图框和标题线，可以采用表1-1-5。</a:t>
            </a:r>
          </a:p>
        </p:txBody>
      </p:sp>
      <p:sp>
        <p:nvSpPr>
          <p:cNvPr id="8" name="文本框 7"/>
          <p:cNvSpPr txBox="1"/>
          <p:nvPr/>
        </p:nvSpPr>
        <p:spPr>
          <a:xfrm>
            <a:off x="2400935" y="6434455"/>
            <a:ext cx="7452360" cy="423545"/>
          </a:xfrm>
          <a:prstGeom prst="rect">
            <a:avLst/>
          </a:prstGeom>
          <a:noFill/>
        </p:spPr>
        <p:txBody>
          <a:bodyPr wrap="square" rtlCol="0" anchor="t">
            <a:spAutoFit/>
          </a:bodyPr>
          <a:lstStyle/>
          <a:p>
            <a:pPr algn="ctr">
              <a:lnSpc>
                <a:spcPct val="120000"/>
              </a:lnSpc>
            </a:pPr>
            <a:r>
              <a:rPr altLang="zh-CN" b="1">
                <a:solidFill>
                  <a:schemeClr val="tx1">
                    <a:lumMod val="95000"/>
                    <a:lumOff val="5000"/>
                  </a:schemeClr>
                </a:solidFill>
                <a:latin typeface="宋体" panose="02010600030101010101" pitchFamily="2" charset="-122"/>
                <a:ea typeface="宋体" panose="02010600030101010101" pitchFamily="2" charset="-122"/>
                <a:sym typeface="+mn-ea"/>
              </a:rPr>
              <a:t>图1-1-9　图线的宽度</a:t>
            </a:r>
          </a:p>
        </p:txBody>
      </p:sp>
      <p:sp>
        <p:nvSpPr>
          <p:cNvPr id="9" name="矩形 8"/>
          <p:cNvSpPr/>
          <p:nvPr>
            <p:custDataLst>
              <p:tags r:id="rId6"/>
            </p:custDataLst>
          </p:nvPr>
        </p:nvSpPr>
        <p:spPr>
          <a:xfrm>
            <a:off x="0" y="2790190"/>
            <a:ext cx="12192000" cy="3652520"/>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pic>
        <p:nvPicPr>
          <p:cNvPr id="3" name="图片 2"/>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1764665" y="2798445"/>
            <a:ext cx="8661788" cy="3636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979170" y="282575"/>
            <a:ext cx="10323830" cy="521970"/>
          </a:xfrm>
        </p:spPr>
        <p:txBody>
          <a:bodyPr/>
          <a:lstStyle/>
          <a:p>
            <a:r>
              <a:rPr dirty="0">
                <a:solidFill>
                  <a:schemeClr val="tx1">
                    <a:lumMod val="85000"/>
                    <a:lumOff val="15000"/>
                  </a:schemeClr>
                </a:solidFill>
                <a:latin typeface="Arial Unicode MS" panose="020B0604020202020204" charset="-122"/>
                <a:ea typeface="宋体" panose="02010600030101010101" pitchFamily="2" charset="-122"/>
                <a:sym typeface="+mn-ea"/>
              </a:rPr>
              <a:t>表1-1-4　图线</a:t>
            </a: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9170" y="804545"/>
            <a:ext cx="10324465" cy="5985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979170" y="282575"/>
            <a:ext cx="10323830" cy="521970"/>
          </a:xfrm>
        </p:spPr>
        <p:txBody>
          <a:bodyPr/>
          <a:lstStyle/>
          <a:p>
            <a:r>
              <a:rPr dirty="0">
                <a:solidFill>
                  <a:schemeClr val="tx1">
                    <a:lumMod val="85000"/>
                    <a:lumOff val="15000"/>
                  </a:schemeClr>
                </a:solidFill>
                <a:latin typeface="Arial Unicode MS" panose="020B0604020202020204" charset="-122"/>
                <a:ea typeface="宋体" panose="02010600030101010101" pitchFamily="2" charset="-122"/>
                <a:sym typeface="+mn-ea"/>
              </a:rPr>
              <a:t>表1-1-5　图框和标题线的宽度（mm）</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34085" y="1109345"/>
            <a:ext cx="10323830" cy="13112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9" cstate="email"/>
          <a:srcRect/>
          <a:stretch>
            <a:fillRect/>
          </a:stretch>
        </p:blipFill>
        <p:spPr>
          <a:xfrm>
            <a:off x="0" y="381000"/>
            <a:ext cx="12192000" cy="6096000"/>
          </a:xfrm>
          <a:prstGeom prst="rect">
            <a:avLst/>
          </a:prstGeom>
        </p:spPr>
      </p:pic>
      <p:sp>
        <p:nvSpPr>
          <p:cNvPr id="3" name="矩形 2"/>
          <p:cNvSpPr/>
          <p:nvPr>
            <p:custDataLst>
              <p:tags r:id="rId3"/>
            </p:custDataLst>
          </p:nvPr>
        </p:nvSpPr>
        <p:spPr>
          <a:xfrm>
            <a:off x="1188147" y="381000"/>
            <a:ext cx="4137831" cy="6096000"/>
          </a:xfrm>
          <a:prstGeom prst="rect">
            <a:avLst/>
          </a:prstGeom>
          <a:solidFill>
            <a:srgbClr val="FFFFFF">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7" name="箭头: V 形 6"/>
          <p:cNvSpPr/>
          <p:nvPr>
            <p:custDataLst>
              <p:tags r:id="rId4"/>
            </p:custDataLst>
          </p:nvPr>
        </p:nvSpPr>
        <p:spPr>
          <a:xfrm>
            <a:off x="1957070" y="5962650"/>
            <a:ext cx="273050" cy="273050"/>
          </a:xfrm>
          <a:prstGeom prst="chevron">
            <a:avLst/>
          </a:prstGeom>
          <a:solidFill>
            <a:srgbClr val="0070C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8" name="箭头: V 形 7"/>
          <p:cNvSpPr/>
          <p:nvPr>
            <p:custDataLst>
              <p:tags r:id="rId5"/>
            </p:custDataLst>
          </p:nvPr>
        </p:nvSpPr>
        <p:spPr>
          <a:xfrm>
            <a:off x="2205990" y="5962650"/>
            <a:ext cx="273050" cy="273050"/>
          </a:xfrm>
          <a:prstGeom prst="chevron">
            <a:avLst/>
          </a:prstGeom>
          <a:solidFill>
            <a:srgbClr val="0070C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13" name="文本框 12"/>
          <p:cNvSpPr txBox="1"/>
          <p:nvPr>
            <p:custDataLst>
              <p:tags r:id="rId6"/>
            </p:custDataLst>
          </p:nvPr>
        </p:nvSpPr>
        <p:spPr>
          <a:xfrm>
            <a:off x="1440977" y="622300"/>
            <a:ext cx="36322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zh-CN" sz="3600" b="1" spc="300" dirty="0">
                <a:solidFill>
                  <a:srgbClr val="000000">
                    <a:lumMod val="75000"/>
                    <a:lumOff val="25000"/>
                  </a:srgbClr>
                </a:solidFill>
                <a:latin typeface="Arial" panose="020B0604020202020204" pitchFamily="34" charset="0"/>
                <a:ea typeface="微软雅黑" panose="020B0503020204020204" pitchFamily="34" charset="-122"/>
                <a:sym typeface="+mn-ea"/>
              </a:rPr>
              <a:t>图线类型</a:t>
            </a:r>
          </a:p>
        </p:txBody>
      </p:sp>
      <p:sp>
        <p:nvSpPr>
          <p:cNvPr id="18" name="文本框 17"/>
          <p:cNvSpPr txBox="1"/>
          <p:nvPr>
            <p:custDataLst>
              <p:tags r:id="rId7"/>
            </p:custDataLst>
          </p:nvPr>
        </p:nvSpPr>
        <p:spPr>
          <a:xfrm>
            <a:off x="1872615" y="2018030"/>
            <a:ext cx="2851150" cy="317309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30000"/>
              </a:lnSpc>
              <a:spcBef>
                <a:spcPts val="0"/>
              </a:spcBef>
              <a:spcAft>
                <a:spcPts val="0"/>
              </a:spcAft>
            </a:pPr>
            <a:r>
              <a:rPr lang="zh-CN" altLang="zh-CN" sz="2000">
                <a:solidFill>
                  <a:schemeClr val="tx1">
                    <a:lumMod val="95000"/>
                    <a:lumOff val="5000"/>
                  </a:schemeClr>
                </a:solidFill>
                <a:latin typeface="宋体" panose="02010600030101010101" pitchFamily="2" charset="-122"/>
                <a:ea typeface="宋体" panose="02010600030101010101" pitchFamily="2" charset="-122"/>
                <a:sym typeface="+mn-ea"/>
              </a:rPr>
              <a:t>国家标准</a:t>
            </a:r>
            <a:r>
              <a:rPr lang="en-US" altLang="zh-CN" sz="2000">
                <a:solidFill>
                  <a:schemeClr val="tx1">
                    <a:lumMod val="95000"/>
                    <a:lumOff val="5000"/>
                  </a:schemeClr>
                </a:solidFill>
                <a:latin typeface="宋体" panose="02010600030101010101" pitchFamily="2" charset="-122"/>
                <a:ea typeface="宋体" panose="02010600030101010101" pitchFamily="2" charset="-122"/>
                <a:sym typeface="+mn-ea"/>
              </a:rPr>
              <a:t>GB/T 50001</a:t>
            </a:r>
            <a:r>
              <a:rPr lang="zh-CN" altLang="zh-CN" sz="2000">
                <a:solidFill>
                  <a:schemeClr val="tx1">
                    <a:lumMod val="95000"/>
                    <a:lumOff val="5000"/>
                  </a:schemeClr>
                </a:solidFill>
                <a:latin typeface="宋体" panose="02010600030101010101" pitchFamily="2" charset="-122"/>
                <a:ea typeface="宋体" panose="02010600030101010101" pitchFamily="2" charset="-122"/>
                <a:sym typeface="+mn-ea"/>
              </a:rPr>
              <a:t>和</a:t>
            </a:r>
            <a:r>
              <a:rPr lang="en-US" altLang="zh-CN" sz="2000">
                <a:solidFill>
                  <a:schemeClr val="tx1">
                    <a:lumMod val="95000"/>
                    <a:lumOff val="5000"/>
                  </a:schemeClr>
                </a:solidFill>
                <a:latin typeface="宋体" panose="02010600030101010101" pitchFamily="2" charset="-122"/>
                <a:ea typeface="宋体" panose="02010600030101010101" pitchFamily="2" charset="-122"/>
                <a:sym typeface="+mn-ea"/>
              </a:rPr>
              <a:t>GB/T 50104</a:t>
            </a:r>
            <a:r>
              <a:rPr lang="zh-CN" altLang="zh-CN" sz="2000">
                <a:solidFill>
                  <a:schemeClr val="tx1">
                    <a:lumMod val="95000"/>
                    <a:lumOff val="5000"/>
                  </a:schemeClr>
                </a:solidFill>
                <a:latin typeface="宋体" panose="02010600030101010101" pitchFamily="2" charset="-122"/>
                <a:ea typeface="宋体" panose="02010600030101010101" pitchFamily="2" charset="-122"/>
                <a:sym typeface="+mn-ea"/>
              </a:rPr>
              <a:t>的规定，房屋建筑制图用了粗实线、粗虚线、粗点划线、中实线、中虚线、中点划线、细实线、细虚线、细点划线等九种图线。</a:t>
            </a:r>
            <a:endParaRPr lang="zh-CN" altLang="zh-CN" sz="2000" b="1" dirty="0">
              <a:solidFill>
                <a:schemeClr val="tx1">
                  <a:lumMod val="95000"/>
                  <a:lumOff val="5000"/>
                </a:schemeClr>
              </a:solidFill>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200" y="0"/>
            <a:ext cx="12193200" cy="6858000"/>
          </a:xfrm>
          <a:prstGeom prst="rect">
            <a:avLst/>
          </a:prstGeom>
          <a:pattFill prst="dkUpDiag">
            <a:fgClr>
              <a:srgbClr val="FFFFFF"/>
            </a:fgClr>
            <a:bgClr>
              <a:schemeClr val="accent2">
                <a:lumMod val="20000"/>
                <a:lumOff val="80000"/>
              </a:scheme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7" name="任意多边形: 形状 6"/>
          <p:cNvSpPr/>
          <p:nvPr>
            <p:custDataLst>
              <p:tags r:id="rId3"/>
            </p:custDataLst>
          </p:nvPr>
        </p:nvSpPr>
        <p:spPr>
          <a:xfrm>
            <a:off x="6429678"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2">
              <a:alpha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pitchFamily="34" charset="-122"/>
            </a:endParaRPr>
          </a:p>
        </p:txBody>
      </p:sp>
      <p:sp>
        <p:nvSpPr>
          <p:cNvPr id="8" name="任意多边形: 形状 7"/>
          <p:cNvSpPr/>
          <p:nvPr>
            <p:custDataLst>
              <p:tags r:id="rId4"/>
            </p:custDataLst>
          </p:nvPr>
        </p:nvSpPr>
        <p:spPr>
          <a:xfrm>
            <a:off x="7202463"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2">
              <a:alpha val="5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pitchFamily="34" charset="-122"/>
            </a:endParaRPr>
          </a:p>
        </p:txBody>
      </p:sp>
      <p:sp>
        <p:nvSpPr>
          <p:cNvPr id="6" name="矩形 5"/>
          <p:cNvSpPr/>
          <p:nvPr>
            <p:custDataLst>
              <p:tags r:id="rId5"/>
            </p:custDataLst>
          </p:nvPr>
        </p:nvSpPr>
        <p:spPr>
          <a:xfrm>
            <a:off x="0" y="2171700"/>
            <a:ext cx="12192000" cy="3785550"/>
          </a:xfrm>
          <a:prstGeom prst="rect">
            <a:avLst/>
          </a:prstGeom>
          <a:solidFill>
            <a:srgbClr val="FFFFFF"/>
          </a:solidFill>
          <a:ln>
            <a:noFill/>
          </a:ln>
          <a:effectLst>
            <a:outerShdw blurRad="63500" algn="ctr" rotWithShape="0">
              <a:prstClr val="black">
                <a:alpha val="10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9" name="文本框 8"/>
          <p:cNvSpPr txBox="1"/>
          <p:nvPr>
            <p:custDataLst>
              <p:tags r:id="rId6"/>
            </p:custDataLst>
          </p:nvPr>
        </p:nvSpPr>
        <p:spPr>
          <a:xfrm>
            <a:off x="670560" y="989650"/>
            <a:ext cx="10566484"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zh-CN" sz="3600" b="1" spc="300" dirty="0">
                <a:solidFill>
                  <a:srgbClr val="000000">
                    <a:lumMod val="75000"/>
                    <a:lumOff val="25000"/>
                  </a:srgbClr>
                </a:solidFill>
                <a:latin typeface="Arial" panose="020B0604020202020204" pitchFamily="34" charset="0"/>
                <a:ea typeface="微软雅黑" panose="020B0503020204020204" pitchFamily="34" charset="-122"/>
                <a:sym typeface="+mn-ea"/>
              </a:rPr>
              <a:t>其他规定</a:t>
            </a:r>
          </a:p>
        </p:txBody>
      </p:sp>
      <p:sp>
        <p:nvSpPr>
          <p:cNvPr id="2" name="文本框 1"/>
          <p:cNvSpPr txBox="1"/>
          <p:nvPr>
            <p:custDataLst>
              <p:tags r:id="rId7"/>
            </p:custDataLst>
          </p:nvPr>
        </p:nvSpPr>
        <p:spPr>
          <a:xfrm>
            <a:off x="670560" y="2463050"/>
            <a:ext cx="11003915" cy="3201902"/>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SzPct val="130000"/>
              <a:buFont typeface="WPS-Numbers" pitchFamily="2" charset="0"/>
              <a:buChar char=""/>
            </a:pPr>
            <a:r>
              <a:rPr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相互平行的图例线，其净间隙或线中间隙不宜小于0.2mm。</a:t>
            </a:r>
          </a:p>
          <a:p>
            <a:pPr marL="360045" lvl="0" indent="-360045" algn="l" fontAlgn="ctr">
              <a:lnSpc>
                <a:spcPct val="130000"/>
              </a:lnSpc>
              <a:spcBef>
                <a:spcPts val="1000"/>
              </a:spcBef>
              <a:spcAft>
                <a:spcPts val="0"/>
              </a:spcAft>
              <a:buSzPct val="130000"/>
              <a:buFont typeface="WPS-Numbers" pitchFamily="2" charset="0"/>
              <a:buChar char=""/>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虚线以及各种点画线相交时应恰当地相关于画，而不应相交于点或间隔。</a:t>
            </a:r>
            <a:endParaRPr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60045" lvl="0" indent="-360045" algn="l" fontAlgn="ctr">
              <a:lnSpc>
                <a:spcPct val="130000"/>
              </a:lnSpc>
              <a:spcBef>
                <a:spcPts val="1000"/>
              </a:spcBef>
              <a:spcAft>
                <a:spcPts val="0"/>
              </a:spcAft>
              <a:buSzPct val="130000"/>
              <a:buFont typeface="WPS-Numbers" pitchFamily="2" charset="0"/>
              <a:buChar char=""/>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当两种或两种以上图线重叠时，应按以下顺序优先画出所需的图线：粗实线</a:t>
            </a: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细虚线</a:t>
            </a: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细点画线</a:t>
            </a: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双点画线。</a:t>
            </a:r>
          </a:p>
          <a:p>
            <a:pPr marL="360045" lvl="0" indent="-360045" algn="l" fontAlgn="ctr">
              <a:lnSpc>
                <a:spcPct val="130000"/>
              </a:lnSpc>
              <a:spcBef>
                <a:spcPts val="1000"/>
              </a:spcBef>
              <a:spcAft>
                <a:spcPts val="0"/>
              </a:spcAft>
              <a:buSzPct val="130000"/>
              <a:buFont typeface="WPS-Numbers" pitchFamily="2" charset="0"/>
              <a:buChar char=""/>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点画线应相交于线段处，而不是短画或间隙处，点画线应超出轮廓线</a:t>
            </a: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5-7mm</a:t>
            </a: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。虚线直接在实线延长线上相接时，虚线与实线在相接处应留出间隙。</a:t>
            </a:r>
          </a:p>
          <a:p>
            <a:pPr marL="360045" lvl="0" indent="-360045" algn="l" fontAlgn="ctr">
              <a:lnSpc>
                <a:spcPct val="130000"/>
              </a:lnSpc>
              <a:spcBef>
                <a:spcPts val="1000"/>
              </a:spcBef>
              <a:spcAft>
                <a:spcPts val="0"/>
              </a:spcAft>
              <a:buSzPct val="130000"/>
              <a:buFont typeface="WPS-Numbers" pitchFamily="2" charset="0"/>
              <a:buChar char=""/>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图线不得与文字、数字或符号重叠、混淆，不可避免时，应首先保证文字的清晰。</a:t>
            </a:r>
          </a:p>
          <a:p>
            <a:pPr marL="360045" lvl="0" indent="-360045" fontAlgn="ctr">
              <a:spcBef>
                <a:spcPts val="1000"/>
              </a:spcBef>
              <a:spcAft>
                <a:spcPts val="0"/>
              </a:spcAft>
              <a:buSzPct val="130000"/>
              <a:buFont typeface="WPS-Numbers" pitchFamily="2" charset="0"/>
              <a:buChar char=""/>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点画线应相交于线段处，而不是点或间隙处，点画线应超出轮廓线 5～7</a:t>
            </a:r>
            <a:r>
              <a:rPr lang="zh-CN" altLang="zh-CN"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mm</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，图</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1-1-10 </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所示。虚线直接在实线延长线上相接时，虚线与实线在相接处应留出间隙</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，如</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图</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1-1-11 </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所示。</a:t>
            </a:r>
            <a:endPar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dirty="0" smtClean="0"/>
              <a:t>其他规定</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6657" y="1291318"/>
            <a:ext cx="7618413"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883228" y="4281492"/>
            <a:ext cx="8632372" cy="369332"/>
          </a:xfrm>
          <a:prstGeom prst="rect">
            <a:avLst/>
          </a:prstGeom>
        </p:spPr>
        <p:txBody>
          <a:bodyPr wrap="square">
            <a:spAutoFit/>
          </a:bodyPr>
          <a:lstStyle/>
          <a:p>
            <a:r>
              <a:rPr lang="zh-CN" altLang="en-US" dirty="0"/>
              <a:t>图线不得与文字、数字或符号重叠、混淆，不可避免时，应首先保证文字的清晰。</a:t>
            </a:r>
          </a:p>
        </p:txBody>
      </p:sp>
    </p:spTree>
    <p:extLst>
      <p:ext uri="{BB962C8B-B14F-4D97-AF65-F5344CB8AC3E}">
        <p14:creationId xmlns:p14="http://schemas.microsoft.com/office/powerpoint/2010/main" val="38704336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a:t>字体</a:t>
            </a:r>
          </a:p>
        </p:txBody>
      </p:sp>
      <p:sp>
        <p:nvSpPr>
          <p:cNvPr id="37" name="直角三角形 36"/>
          <p:cNvSpPr/>
          <p:nvPr>
            <p:custDataLst>
              <p:tags r:id="rId2"/>
            </p:custDataLst>
          </p:nvPr>
        </p:nvSpPr>
        <p:spPr>
          <a:xfrm flipH="1">
            <a:off x="5334000" y="0"/>
            <a:ext cx="6858000" cy="6858000"/>
          </a:xfrm>
          <a:prstGeom prst="rtTriangle">
            <a:avLst/>
          </a:prstGeom>
          <a:pattFill prst="dashUpDiag">
            <a:fgClr>
              <a:srgbClr val="F5AA19"/>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8" name="矩形 37"/>
          <p:cNvSpPr/>
          <p:nvPr>
            <p:custDataLst>
              <p:tags r:id="rId3"/>
            </p:custDataLst>
          </p:nvPr>
        </p:nvSpPr>
        <p:spPr>
          <a:xfrm>
            <a:off x="870857" y="2238704"/>
            <a:ext cx="10755086" cy="3437270"/>
          </a:xfrm>
          <a:prstGeom prst="rect">
            <a:avLst/>
          </a:prstGeom>
          <a:noFill/>
          <a:ln w="12700">
            <a:solidFill>
              <a:srgbClr val="F9761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9" name="矩形 38"/>
          <p:cNvSpPr/>
          <p:nvPr>
            <p:custDataLst>
              <p:tags r:id="rId4"/>
            </p:custDataLst>
          </p:nvPr>
        </p:nvSpPr>
        <p:spPr>
          <a:xfrm>
            <a:off x="718457" y="2086303"/>
            <a:ext cx="10755086" cy="3437271"/>
          </a:xfrm>
          <a:prstGeom prst="rect">
            <a:avLst/>
          </a:prstGeom>
          <a:noFill/>
          <a:ln w="12700">
            <a:solidFill>
              <a:srgbClr val="F5AA19"/>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 name="文本框 1"/>
          <p:cNvSpPr txBox="1"/>
          <p:nvPr>
            <p:custDataLst>
              <p:tags r:id="rId5"/>
            </p:custDataLst>
          </p:nvPr>
        </p:nvSpPr>
        <p:spPr>
          <a:xfrm>
            <a:off x="1424305" y="2390775"/>
            <a:ext cx="9433560" cy="2829560"/>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356235" indent="-356235" algn="l">
              <a:lnSpc>
                <a:spcPct val="150000"/>
              </a:lnSpc>
              <a:buClr>
                <a:srgbClr val="F97615"/>
              </a:buClr>
              <a:buFont typeface="Wingdings" panose="05000000000000000000" charset="0"/>
              <a:buChar char="u"/>
            </a:pPr>
            <a:r>
              <a:rPr lang="zh-CN" altLang="zh-CN" sz="1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《技术制图—字体》（GB/T 14691—1993），《房屋建筑制图统一标准》（GB/T 50001—2017），中规定：工程图样上除绘有图形外，还要用汉字填写标题栏、技术要求或说明事项；用数字来标注尺寸；用汉语拼音字母来表示字位轴线编号、代号、符号等。图纸上所需书写的文字、数字或符号等，均应笔画清晰、字体端正、排列整齐；标点符号应清楚正确。</a:t>
            </a:r>
          </a:p>
        </p:txBody>
      </p:sp>
      <p:sp>
        <p:nvSpPr>
          <p:cNvPr id="41" name="矩形 40"/>
          <p:cNvSpPr/>
          <p:nvPr>
            <p:custDataLst>
              <p:tags r:id="rId6"/>
            </p:custDataLst>
          </p:nvPr>
        </p:nvSpPr>
        <p:spPr>
          <a:xfrm>
            <a:off x="566057" y="1933905"/>
            <a:ext cx="10755086" cy="3437270"/>
          </a:xfrm>
          <a:prstGeom prst="rect">
            <a:avLst/>
          </a:prstGeom>
          <a:noFill/>
          <a:ln w="12700">
            <a:solidFill>
              <a:schemeClr val="accent2">
                <a:lumMod val="60000"/>
                <a:lumOff val="40000"/>
              </a:scheme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单元一    </a:t>
            </a:r>
            <a:r>
              <a:rPr lang="zh-CN" altLang="en-US">
                <a:sym typeface="+mn-ea"/>
              </a:rPr>
              <a:t>制图的基本知识</a:t>
            </a:r>
            <a:endParaRPr lang="zh-CN" altLang="en-US"/>
          </a:p>
        </p:txBody>
      </p:sp>
      <p:sp>
        <p:nvSpPr>
          <p:cNvPr id="3" name="文本占位符 2"/>
          <p:cNvSpPr>
            <a:spLocks noGrp="1"/>
          </p:cNvSpPr>
          <p:nvPr>
            <p:ph type="body" idx="1"/>
          </p:nvPr>
        </p:nvSpPr>
        <p:spPr>
          <a:xfrm>
            <a:off x="669925" y="3076575"/>
            <a:ext cx="7133590" cy="1691005"/>
          </a:xfrm>
        </p:spPr>
        <p:txBody>
          <a:bodyPr>
            <a:spAutoFit/>
          </a:bodyPr>
          <a:lstStyle/>
          <a:p>
            <a:pPr>
              <a:lnSpc>
                <a:spcPct val="130000"/>
              </a:lnSpc>
              <a:spcAft>
                <a:spcPts val="0"/>
              </a:spcAft>
            </a:pPr>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通过本单元《制图标准》基本规定讲解，掌握制图一般规定：图幅、比例、字体、图线；掌握单个尺寸的四要素及尺寸的标注标准；了解读图步骤和方法。培养正</a:t>
            </a:r>
          </a:p>
          <a:p>
            <a:pPr>
              <a:lnSpc>
                <a:spcPct val="130000"/>
              </a:lnSpc>
              <a:spcAft>
                <a:spcPts val="0"/>
              </a:spcAft>
            </a:pPr>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确使用绘图工具，严格按标准要求绘制图形的能力；培养耐心细致.一丝不苟的工作作风和动手解决问题的能力；掌握图纸、标题栏、图线、比例、尺寸标注制图，具备施工员岗位的正确识读图纸的技能，初步具备绘图员的绘图能力。</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字体</a:t>
            </a:r>
          </a:p>
        </p:txBody>
      </p:sp>
      <p:grpSp>
        <p:nvGrpSpPr>
          <p:cNvPr id="2" name="组合 1"/>
          <p:cNvGrpSpPr/>
          <p:nvPr/>
        </p:nvGrpSpPr>
        <p:grpSpPr>
          <a:xfrm>
            <a:off x="958453" y="1494713"/>
            <a:ext cx="3209515" cy="2313938"/>
            <a:chOff x="2452688" y="3544889"/>
            <a:chExt cx="2309812" cy="1665287"/>
          </a:xfrm>
        </p:grpSpPr>
        <p:sp>
          <p:nvSpPr>
            <p:cNvPr id="8" name="MH_SubTitle_1"/>
            <p:cNvSpPr/>
            <p:nvPr>
              <p:custDataLst>
                <p:tags r:id="rId8"/>
              </p:custDataLst>
            </p:nvPr>
          </p:nvSpPr>
          <p:spPr>
            <a:xfrm>
              <a:off x="2452688" y="3544889"/>
              <a:ext cx="2309812" cy="1665287"/>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endParaRPr lang="zh-CN" altLang="en-US" dirty="0">
                <a:solidFill>
                  <a:schemeClr val="accent1">
                    <a:lumMod val="75000"/>
                  </a:schemeClr>
                </a:solidFill>
              </a:endParaRPr>
            </a:p>
          </p:txBody>
        </p:sp>
        <p:sp>
          <p:nvSpPr>
            <p:cNvPr id="9" name="MH_Other_2"/>
            <p:cNvSpPr/>
            <p:nvPr>
              <p:custDataLst>
                <p:tags r:id="rId9"/>
              </p:custDataLst>
            </p:nvPr>
          </p:nvSpPr>
          <p:spPr>
            <a:xfrm>
              <a:off x="3241676" y="3622676"/>
              <a:ext cx="728663" cy="715963"/>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 name="组合 2"/>
          <p:cNvGrpSpPr/>
          <p:nvPr/>
        </p:nvGrpSpPr>
        <p:grpSpPr>
          <a:xfrm>
            <a:off x="4454730" y="1494713"/>
            <a:ext cx="3209516" cy="2313938"/>
            <a:chOff x="4968876" y="3544889"/>
            <a:chExt cx="2309813" cy="1665287"/>
          </a:xfrm>
        </p:grpSpPr>
        <p:sp>
          <p:nvSpPr>
            <p:cNvPr id="11" name="MH_SubTitle_2"/>
            <p:cNvSpPr/>
            <p:nvPr>
              <p:custDataLst>
                <p:tags r:id="rId6"/>
              </p:custDataLst>
            </p:nvPr>
          </p:nvSpPr>
          <p:spPr>
            <a:xfrm>
              <a:off x="4968876" y="3544889"/>
              <a:ext cx="2309813" cy="1665287"/>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endParaRPr lang="zh-CN" altLang="en-US" dirty="0">
                <a:solidFill>
                  <a:schemeClr val="accent2">
                    <a:lumMod val="75000"/>
                  </a:schemeClr>
                </a:solidFill>
              </a:endParaRPr>
            </a:p>
          </p:txBody>
        </p:sp>
        <p:sp>
          <p:nvSpPr>
            <p:cNvPr id="12" name="MH_Other_11"/>
            <p:cNvSpPr/>
            <p:nvPr>
              <p:custDataLst>
                <p:tags r:id="rId7"/>
              </p:custDataLst>
            </p:nvPr>
          </p:nvSpPr>
          <p:spPr>
            <a:xfrm>
              <a:off x="5757863" y="3622676"/>
              <a:ext cx="730250" cy="715963"/>
            </a:xfrm>
            <a:prstGeom prst="diamond">
              <a:avLst/>
            </a:prstGeom>
            <a:solidFill>
              <a:schemeClr val="accent2"/>
            </a:solidFill>
            <a:ln>
              <a:solidFill>
                <a:srgbClr val="80B6D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 name="组合 3"/>
          <p:cNvGrpSpPr/>
          <p:nvPr/>
        </p:nvGrpSpPr>
        <p:grpSpPr>
          <a:xfrm>
            <a:off x="7953212" y="1494713"/>
            <a:ext cx="3207310" cy="2313938"/>
            <a:chOff x="7486651" y="3544889"/>
            <a:chExt cx="2308225" cy="1665287"/>
          </a:xfrm>
        </p:grpSpPr>
        <p:sp>
          <p:nvSpPr>
            <p:cNvPr id="14" name="MH_SubTitle_3"/>
            <p:cNvSpPr/>
            <p:nvPr>
              <p:custDataLst>
                <p:tags r:id="rId4"/>
              </p:custDataLst>
            </p:nvPr>
          </p:nvSpPr>
          <p:spPr>
            <a:xfrm>
              <a:off x="7486651" y="3544889"/>
              <a:ext cx="2308225" cy="1665287"/>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endParaRPr lang="zh-CN" altLang="en-US" dirty="0">
                <a:solidFill>
                  <a:schemeClr val="accent3">
                    <a:lumMod val="75000"/>
                  </a:schemeClr>
                </a:solidFill>
              </a:endParaRPr>
            </a:p>
          </p:txBody>
        </p:sp>
        <p:sp>
          <p:nvSpPr>
            <p:cNvPr id="15" name="MH_Other_14"/>
            <p:cNvSpPr/>
            <p:nvPr>
              <p:custDataLst>
                <p:tags r:id="rId5"/>
              </p:custDataLst>
            </p:nvPr>
          </p:nvSpPr>
          <p:spPr>
            <a:xfrm>
              <a:off x="8275638" y="3622676"/>
              <a:ext cx="728662" cy="715963"/>
            </a:xfrm>
            <a:prstGeom prst="diamond">
              <a:avLst/>
            </a:prstGeom>
            <a:solidFill>
              <a:schemeClr val="accent2"/>
            </a:solidFill>
            <a:ln>
              <a:solidFill>
                <a:srgbClr val="80B6D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8" name="KSO_Shape"/>
          <p:cNvSpPr/>
          <p:nvPr/>
        </p:nvSpPr>
        <p:spPr bwMode="auto">
          <a:xfrm>
            <a:off x="2326875" y="1893760"/>
            <a:ext cx="416871" cy="403670"/>
          </a:xfrm>
          <a:custGeom>
            <a:avLst/>
            <a:gdLst>
              <a:gd name="T0" fmla="*/ 2147483646 w 5926"/>
              <a:gd name="T1" fmla="*/ 2147483646 h 5735"/>
              <a:gd name="T2" fmla="*/ 2147483646 w 5926"/>
              <a:gd name="T3" fmla="*/ 2147483646 h 5735"/>
              <a:gd name="T4" fmla="*/ 2147483646 w 5926"/>
              <a:gd name="T5" fmla="*/ 0 h 5735"/>
              <a:gd name="T6" fmla="*/ 2147483646 w 5926"/>
              <a:gd name="T7" fmla="*/ 2147483646 h 5735"/>
              <a:gd name="T8" fmla="*/ 2147483646 w 5926"/>
              <a:gd name="T9" fmla="*/ 2147483646 h 5735"/>
              <a:gd name="T10" fmla="*/ 2147483646 w 5926"/>
              <a:gd name="T11" fmla="*/ 2147483646 h 5735"/>
              <a:gd name="T12" fmla="*/ 0 w 5926"/>
              <a:gd name="T13" fmla="*/ 2147483646 h 5735"/>
              <a:gd name="T14" fmla="*/ 2147483646 w 5926"/>
              <a:gd name="T15" fmla="*/ 2147483646 h 5735"/>
              <a:gd name="T16" fmla="*/ 2147483646 w 5926"/>
              <a:gd name="T17" fmla="*/ 2147483646 h 5735"/>
              <a:gd name="T18" fmla="*/ 2147483646 w 5926"/>
              <a:gd name="T19" fmla="*/ 2147483646 h 5735"/>
              <a:gd name="T20" fmla="*/ 2147483646 w 5926"/>
              <a:gd name="T21" fmla="*/ 2147483646 h 5735"/>
              <a:gd name="T22" fmla="*/ 2147483646 w 5926"/>
              <a:gd name="T23" fmla="*/ 2147483646 h 5735"/>
              <a:gd name="T24" fmla="*/ 2147483646 w 5926"/>
              <a:gd name="T25" fmla="*/ 2147483646 h 5735"/>
              <a:gd name="T26" fmla="*/ 2147483646 w 5926"/>
              <a:gd name="T27" fmla="*/ 2147483646 h 5735"/>
              <a:gd name="T28" fmla="*/ 2147483646 w 5926"/>
              <a:gd name="T29" fmla="*/ 2147483646 h 5735"/>
              <a:gd name="T30" fmla="*/ 2147483646 w 5926"/>
              <a:gd name="T31" fmla="*/ 2147483646 h 5735"/>
              <a:gd name="T32" fmla="*/ 2147483646 w 5926"/>
              <a:gd name="T33" fmla="*/ 2147483646 h 5735"/>
              <a:gd name="T34" fmla="*/ 2147483646 w 5926"/>
              <a:gd name="T35" fmla="*/ 2147483646 h 5735"/>
              <a:gd name="T36" fmla="*/ 2147483646 w 5926"/>
              <a:gd name="T37" fmla="*/ 2147483646 h 5735"/>
              <a:gd name="T38" fmla="*/ 2147483646 w 5926"/>
              <a:gd name="T39" fmla="*/ 2147483646 h 5735"/>
              <a:gd name="T40" fmla="*/ 2147483646 w 5926"/>
              <a:gd name="T41" fmla="*/ 2147483646 h 5735"/>
              <a:gd name="T42" fmla="*/ 2147483646 w 5926"/>
              <a:gd name="T43" fmla="*/ 2147483646 h 5735"/>
              <a:gd name="T44" fmla="*/ 2147483646 w 5926"/>
              <a:gd name="T45" fmla="*/ 2147483646 h 5735"/>
              <a:gd name="T46" fmla="*/ 2147483646 w 5926"/>
              <a:gd name="T47" fmla="*/ 2147483646 h 5735"/>
              <a:gd name="T48" fmla="*/ 2147483646 w 5926"/>
              <a:gd name="T49" fmla="*/ 2147483646 h 5735"/>
              <a:gd name="T50" fmla="*/ 2147483646 w 5926"/>
              <a:gd name="T51" fmla="*/ 2147483646 h 5735"/>
              <a:gd name="T52" fmla="*/ 2147483646 w 5926"/>
              <a:gd name="T53" fmla="*/ 2147483646 h 5735"/>
              <a:gd name="T54" fmla="*/ 2147483646 w 5926"/>
              <a:gd name="T55" fmla="*/ 2147483646 h 5735"/>
              <a:gd name="T56" fmla="*/ 2147483646 w 5926"/>
              <a:gd name="T57" fmla="*/ 2147483646 h 5735"/>
              <a:gd name="T58" fmla="*/ 2147483646 w 5926"/>
              <a:gd name="T59" fmla="*/ 2147483646 h 5735"/>
              <a:gd name="T60" fmla="*/ 2147483646 w 5926"/>
              <a:gd name="T61" fmla="*/ 2147483646 h 5735"/>
              <a:gd name="T62" fmla="*/ 2147483646 w 5926"/>
              <a:gd name="T63" fmla="*/ 2147483646 h 5735"/>
              <a:gd name="T64" fmla="*/ 2147483646 w 5926"/>
              <a:gd name="T65" fmla="*/ 2147483646 h 5735"/>
              <a:gd name="T66" fmla="*/ 2147483646 w 5926"/>
              <a:gd name="T67" fmla="*/ 2147483646 h 5735"/>
              <a:gd name="T68" fmla="*/ 2147483646 w 5926"/>
              <a:gd name="T69" fmla="*/ 2147483646 h 5735"/>
              <a:gd name="T70" fmla="*/ 2147483646 w 5926"/>
              <a:gd name="T71" fmla="*/ 2147483646 h 5735"/>
              <a:gd name="T72" fmla="*/ 2147483646 w 5926"/>
              <a:gd name="T73" fmla="*/ 2147483646 h 5735"/>
              <a:gd name="T74" fmla="*/ 2147483646 w 5926"/>
              <a:gd name="T75" fmla="*/ 2147483646 h 5735"/>
              <a:gd name="T76" fmla="*/ 2147483646 w 5926"/>
              <a:gd name="T77" fmla="*/ 2147483646 h 5735"/>
              <a:gd name="T78" fmla="*/ 2147483646 w 5926"/>
              <a:gd name="T79" fmla="*/ 2147483646 h 5735"/>
              <a:gd name="T80" fmla="*/ 2147483646 w 5926"/>
              <a:gd name="T81" fmla="*/ 2147483646 h 5735"/>
              <a:gd name="T82" fmla="*/ 2147483646 w 5926"/>
              <a:gd name="T83" fmla="*/ 2147483646 h 5735"/>
              <a:gd name="T84" fmla="*/ 2147483646 w 5926"/>
              <a:gd name="T85" fmla="*/ 2147483646 h 5735"/>
              <a:gd name="T86" fmla="*/ 2147483646 w 5926"/>
              <a:gd name="T87" fmla="*/ 2147483646 h 5735"/>
              <a:gd name="T88" fmla="*/ 2147483646 w 5926"/>
              <a:gd name="T89" fmla="*/ 2147483646 h 5735"/>
              <a:gd name="T90" fmla="*/ 2147483646 w 5926"/>
              <a:gd name="T91" fmla="*/ 2147483646 h 5735"/>
              <a:gd name="T92" fmla="*/ 2147483646 w 5926"/>
              <a:gd name="T93" fmla="*/ 2147483646 h 5735"/>
              <a:gd name="T94" fmla="*/ 2147483646 w 5926"/>
              <a:gd name="T95" fmla="*/ 2147483646 h 5735"/>
              <a:gd name="T96" fmla="*/ 2147483646 w 5926"/>
              <a:gd name="T97" fmla="*/ 2147483646 h 5735"/>
              <a:gd name="T98" fmla="*/ 2147483646 w 5926"/>
              <a:gd name="T99" fmla="*/ 2147483646 h 5735"/>
              <a:gd name="T100" fmla="*/ 2147483646 w 5926"/>
              <a:gd name="T101" fmla="*/ 2147483646 h 573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926" h="5735">
                <a:moveTo>
                  <a:pt x="0" y="5408"/>
                </a:moveTo>
                <a:lnTo>
                  <a:pt x="407" y="5408"/>
                </a:lnTo>
                <a:lnTo>
                  <a:pt x="407" y="1609"/>
                </a:lnTo>
                <a:lnTo>
                  <a:pt x="407" y="1495"/>
                </a:lnTo>
                <a:lnTo>
                  <a:pt x="520" y="1464"/>
                </a:lnTo>
                <a:lnTo>
                  <a:pt x="2110" y="1038"/>
                </a:lnTo>
                <a:lnTo>
                  <a:pt x="2300" y="987"/>
                </a:lnTo>
                <a:lnTo>
                  <a:pt x="3099" y="1516"/>
                </a:lnTo>
                <a:lnTo>
                  <a:pt x="3099" y="5408"/>
                </a:lnTo>
                <a:lnTo>
                  <a:pt x="3235" y="5408"/>
                </a:lnTo>
                <a:lnTo>
                  <a:pt x="3235" y="622"/>
                </a:lnTo>
                <a:lnTo>
                  <a:pt x="3235" y="506"/>
                </a:lnTo>
                <a:lnTo>
                  <a:pt x="3347" y="477"/>
                </a:lnTo>
                <a:lnTo>
                  <a:pt x="4938" y="50"/>
                </a:lnTo>
                <a:lnTo>
                  <a:pt x="5128" y="0"/>
                </a:lnTo>
                <a:lnTo>
                  <a:pt x="5926" y="524"/>
                </a:lnTo>
                <a:lnTo>
                  <a:pt x="5926" y="5713"/>
                </a:lnTo>
                <a:lnTo>
                  <a:pt x="5128" y="5713"/>
                </a:lnTo>
                <a:lnTo>
                  <a:pt x="4825" y="5713"/>
                </a:lnTo>
                <a:lnTo>
                  <a:pt x="4825" y="392"/>
                </a:lnTo>
                <a:lnTo>
                  <a:pt x="3536" y="738"/>
                </a:lnTo>
                <a:lnTo>
                  <a:pt x="3536" y="5434"/>
                </a:lnTo>
                <a:lnTo>
                  <a:pt x="3790" y="5434"/>
                </a:lnTo>
                <a:lnTo>
                  <a:pt x="3790" y="5735"/>
                </a:lnTo>
                <a:lnTo>
                  <a:pt x="2149" y="5735"/>
                </a:lnTo>
                <a:lnTo>
                  <a:pt x="1998" y="5735"/>
                </a:lnTo>
                <a:lnTo>
                  <a:pt x="1998" y="5583"/>
                </a:lnTo>
                <a:lnTo>
                  <a:pt x="1998" y="1379"/>
                </a:lnTo>
                <a:lnTo>
                  <a:pt x="709" y="1725"/>
                </a:lnTo>
                <a:lnTo>
                  <a:pt x="709" y="5559"/>
                </a:lnTo>
                <a:lnTo>
                  <a:pt x="709" y="5710"/>
                </a:lnTo>
                <a:lnTo>
                  <a:pt x="557" y="5710"/>
                </a:lnTo>
                <a:lnTo>
                  <a:pt x="0" y="5710"/>
                </a:lnTo>
                <a:lnTo>
                  <a:pt x="0" y="5408"/>
                </a:lnTo>
                <a:close/>
                <a:moveTo>
                  <a:pt x="3760" y="3302"/>
                </a:moveTo>
                <a:lnTo>
                  <a:pt x="3760" y="3302"/>
                </a:lnTo>
                <a:lnTo>
                  <a:pt x="3760" y="3886"/>
                </a:lnTo>
                <a:lnTo>
                  <a:pt x="3920" y="3886"/>
                </a:lnTo>
                <a:lnTo>
                  <a:pt x="4084" y="3886"/>
                </a:lnTo>
                <a:lnTo>
                  <a:pt x="4084" y="3287"/>
                </a:lnTo>
                <a:lnTo>
                  <a:pt x="3920" y="3295"/>
                </a:lnTo>
                <a:lnTo>
                  <a:pt x="3760" y="3302"/>
                </a:lnTo>
                <a:close/>
                <a:moveTo>
                  <a:pt x="4271" y="819"/>
                </a:moveTo>
                <a:lnTo>
                  <a:pt x="4271" y="819"/>
                </a:lnTo>
                <a:lnTo>
                  <a:pt x="4271" y="1426"/>
                </a:lnTo>
                <a:lnTo>
                  <a:pt x="4444" y="1394"/>
                </a:lnTo>
                <a:lnTo>
                  <a:pt x="4622" y="1361"/>
                </a:lnTo>
                <a:lnTo>
                  <a:pt x="4622" y="736"/>
                </a:lnTo>
                <a:lnTo>
                  <a:pt x="4444" y="778"/>
                </a:lnTo>
                <a:lnTo>
                  <a:pt x="4271" y="819"/>
                </a:lnTo>
                <a:close/>
                <a:moveTo>
                  <a:pt x="3760" y="938"/>
                </a:moveTo>
                <a:lnTo>
                  <a:pt x="3760" y="938"/>
                </a:lnTo>
                <a:lnTo>
                  <a:pt x="3760" y="1522"/>
                </a:lnTo>
                <a:lnTo>
                  <a:pt x="3920" y="1492"/>
                </a:lnTo>
                <a:lnTo>
                  <a:pt x="4084" y="1461"/>
                </a:lnTo>
                <a:lnTo>
                  <a:pt x="4084" y="863"/>
                </a:lnTo>
                <a:lnTo>
                  <a:pt x="3920" y="901"/>
                </a:lnTo>
                <a:lnTo>
                  <a:pt x="3760" y="938"/>
                </a:lnTo>
                <a:close/>
                <a:moveTo>
                  <a:pt x="4271" y="1640"/>
                </a:moveTo>
                <a:lnTo>
                  <a:pt x="4271" y="1640"/>
                </a:lnTo>
                <a:lnTo>
                  <a:pt x="4271" y="2245"/>
                </a:lnTo>
                <a:lnTo>
                  <a:pt x="4444" y="2224"/>
                </a:lnTo>
                <a:lnTo>
                  <a:pt x="4622" y="2202"/>
                </a:lnTo>
                <a:lnTo>
                  <a:pt x="4622" y="1580"/>
                </a:lnTo>
                <a:lnTo>
                  <a:pt x="4444" y="1609"/>
                </a:lnTo>
                <a:lnTo>
                  <a:pt x="4271" y="1640"/>
                </a:lnTo>
                <a:close/>
                <a:moveTo>
                  <a:pt x="3760" y="1727"/>
                </a:moveTo>
                <a:lnTo>
                  <a:pt x="3760" y="1727"/>
                </a:lnTo>
                <a:lnTo>
                  <a:pt x="3760" y="2310"/>
                </a:lnTo>
                <a:lnTo>
                  <a:pt x="3920" y="2290"/>
                </a:lnTo>
                <a:lnTo>
                  <a:pt x="4084" y="2269"/>
                </a:lnTo>
                <a:lnTo>
                  <a:pt x="4084" y="1670"/>
                </a:lnTo>
                <a:lnTo>
                  <a:pt x="3920" y="1699"/>
                </a:lnTo>
                <a:lnTo>
                  <a:pt x="3760" y="1727"/>
                </a:lnTo>
                <a:close/>
                <a:moveTo>
                  <a:pt x="4271" y="2459"/>
                </a:moveTo>
                <a:lnTo>
                  <a:pt x="4271" y="2459"/>
                </a:lnTo>
                <a:lnTo>
                  <a:pt x="4271" y="3066"/>
                </a:lnTo>
                <a:lnTo>
                  <a:pt x="4444" y="3055"/>
                </a:lnTo>
                <a:lnTo>
                  <a:pt x="4622" y="3044"/>
                </a:lnTo>
                <a:lnTo>
                  <a:pt x="4622" y="2421"/>
                </a:lnTo>
                <a:lnTo>
                  <a:pt x="4444" y="2440"/>
                </a:lnTo>
                <a:lnTo>
                  <a:pt x="4271" y="2459"/>
                </a:lnTo>
                <a:close/>
                <a:moveTo>
                  <a:pt x="3760" y="2515"/>
                </a:moveTo>
                <a:lnTo>
                  <a:pt x="3760" y="2515"/>
                </a:lnTo>
                <a:lnTo>
                  <a:pt x="3760" y="3098"/>
                </a:lnTo>
                <a:lnTo>
                  <a:pt x="3920" y="3087"/>
                </a:lnTo>
                <a:lnTo>
                  <a:pt x="4084" y="3078"/>
                </a:lnTo>
                <a:lnTo>
                  <a:pt x="4084" y="2479"/>
                </a:lnTo>
                <a:lnTo>
                  <a:pt x="3920" y="2497"/>
                </a:lnTo>
                <a:lnTo>
                  <a:pt x="3760" y="2515"/>
                </a:lnTo>
                <a:close/>
                <a:moveTo>
                  <a:pt x="4271" y="3279"/>
                </a:moveTo>
                <a:lnTo>
                  <a:pt x="4271" y="3279"/>
                </a:lnTo>
                <a:lnTo>
                  <a:pt x="4271" y="3886"/>
                </a:lnTo>
                <a:lnTo>
                  <a:pt x="4444" y="3886"/>
                </a:lnTo>
                <a:lnTo>
                  <a:pt x="4622" y="3886"/>
                </a:lnTo>
                <a:lnTo>
                  <a:pt x="4622" y="3262"/>
                </a:lnTo>
                <a:lnTo>
                  <a:pt x="4444" y="3270"/>
                </a:lnTo>
                <a:lnTo>
                  <a:pt x="4271" y="3279"/>
                </a:lnTo>
                <a:close/>
                <a:moveTo>
                  <a:pt x="918" y="4350"/>
                </a:moveTo>
                <a:lnTo>
                  <a:pt x="918" y="4350"/>
                </a:lnTo>
                <a:lnTo>
                  <a:pt x="918" y="4933"/>
                </a:lnTo>
                <a:lnTo>
                  <a:pt x="1077" y="4933"/>
                </a:lnTo>
                <a:lnTo>
                  <a:pt x="1241" y="4933"/>
                </a:lnTo>
                <a:lnTo>
                  <a:pt x="1241" y="4334"/>
                </a:lnTo>
                <a:lnTo>
                  <a:pt x="1077" y="4343"/>
                </a:lnTo>
                <a:lnTo>
                  <a:pt x="918" y="4350"/>
                </a:lnTo>
                <a:close/>
                <a:moveTo>
                  <a:pt x="1429" y="1866"/>
                </a:moveTo>
                <a:lnTo>
                  <a:pt x="1429" y="1866"/>
                </a:lnTo>
                <a:lnTo>
                  <a:pt x="1429" y="2473"/>
                </a:lnTo>
                <a:lnTo>
                  <a:pt x="1601" y="2441"/>
                </a:lnTo>
                <a:lnTo>
                  <a:pt x="1780" y="2407"/>
                </a:lnTo>
                <a:lnTo>
                  <a:pt x="1780" y="1784"/>
                </a:lnTo>
                <a:lnTo>
                  <a:pt x="1601" y="1825"/>
                </a:lnTo>
                <a:lnTo>
                  <a:pt x="1429" y="1866"/>
                </a:lnTo>
                <a:close/>
                <a:moveTo>
                  <a:pt x="918" y="1986"/>
                </a:moveTo>
                <a:lnTo>
                  <a:pt x="918" y="1986"/>
                </a:lnTo>
                <a:lnTo>
                  <a:pt x="918" y="2569"/>
                </a:lnTo>
                <a:lnTo>
                  <a:pt x="1077" y="2539"/>
                </a:lnTo>
                <a:lnTo>
                  <a:pt x="1241" y="2509"/>
                </a:lnTo>
                <a:lnTo>
                  <a:pt x="1241" y="1909"/>
                </a:lnTo>
                <a:lnTo>
                  <a:pt x="1077" y="1948"/>
                </a:lnTo>
                <a:lnTo>
                  <a:pt x="918" y="1986"/>
                </a:lnTo>
                <a:close/>
                <a:moveTo>
                  <a:pt x="1429" y="2686"/>
                </a:moveTo>
                <a:lnTo>
                  <a:pt x="1429" y="2686"/>
                </a:lnTo>
                <a:lnTo>
                  <a:pt x="1429" y="3293"/>
                </a:lnTo>
                <a:lnTo>
                  <a:pt x="1601" y="3272"/>
                </a:lnTo>
                <a:lnTo>
                  <a:pt x="1780" y="3249"/>
                </a:lnTo>
                <a:lnTo>
                  <a:pt x="1780" y="2626"/>
                </a:lnTo>
                <a:lnTo>
                  <a:pt x="1601" y="2656"/>
                </a:lnTo>
                <a:lnTo>
                  <a:pt x="1429" y="2686"/>
                </a:lnTo>
                <a:close/>
                <a:moveTo>
                  <a:pt x="918" y="2773"/>
                </a:moveTo>
                <a:lnTo>
                  <a:pt x="918" y="2773"/>
                </a:lnTo>
                <a:lnTo>
                  <a:pt x="918" y="3357"/>
                </a:lnTo>
                <a:lnTo>
                  <a:pt x="1077" y="3337"/>
                </a:lnTo>
                <a:lnTo>
                  <a:pt x="1241" y="3316"/>
                </a:lnTo>
                <a:lnTo>
                  <a:pt x="1241" y="2718"/>
                </a:lnTo>
                <a:lnTo>
                  <a:pt x="1077" y="2746"/>
                </a:lnTo>
                <a:lnTo>
                  <a:pt x="918" y="2773"/>
                </a:lnTo>
                <a:close/>
                <a:moveTo>
                  <a:pt x="1429" y="3507"/>
                </a:moveTo>
                <a:lnTo>
                  <a:pt x="1429" y="3507"/>
                </a:lnTo>
                <a:lnTo>
                  <a:pt x="1429" y="4113"/>
                </a:lnTo>
                <a:lnTo>
                  <a:pt x="1601" y="4103"/>
                </a:lnTo>
                <a:lnTo>
                  <a:pt x="1780" y="4091"/>
                </a:lnTo>
                <a:lnTo>
                  <a:pt x="1780" y="3468"/>
                </a:lnTo>
                <a:lnTo>
                  <a:pt x="1601" y="3488"/>
                </a:lnTo>
                <a:lnTo>
                  <a:pt x="1429" y="3507"/>
                </a:lnTo>
                <a:close/>
                <a:moveTo>
                  <a:pt x="918" y="3562"/>
                </a:moveTo>
                <a:lnTo>
                  <a:pt x="918" y="3562"/>
                </a:lnTo>
                <a:lnTo>
                  <a:pt x="918" y="4145"/>
                </a:lnTo>
                <a:lnTo>
                  <a:pt x="1077" y="4135"/>
                </a:lnTo>
                <a:lnTo>
                  <a:pt x="1241" y="4125"/>
                </a:lnTo>
                <a:lnTo>
                  <a:pt x="1241" y="3527"/>
                </a:lnTo>
                <a:lnTo>
                  <a:pt x="1077" y="3544"/>
                </a:lnTo>
                <a:lnTo>
                  <a:pt x="918" y="3562"/>
                </a:lnTo>
                <a:close/>
                <a:moveTo>
                  <a:pt x="1429" y="4326"/>
                </a:moveTo>
                <a:lnTo>
                  <a:pt x="1429" y="4326"/>
                </a:lnTo>
                <a:lnTo>
                  <a:pt x="1429" y="4933"/>
                </a:lnTo>
                <a:lnTo>
                  <a:pt x="1601" y="4933"/>
                </a:lnTo>
                <a:lnTo>
                  <a:pt x="1780" y="4933"/>
                </a:lnTo>
                <a:lnTo>
                  <a:pt x="1780" y="4309"/>
                </a:lnTo>
                <a:lnTo>
                  <a:pt x="1601" y="4318"/>
                </a:lnTo>
                <a:lnTo>
                  <a:pt x="1429" y="4326"/>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KSO_Shape"/>
          <p:cNvSpPr/>
          <p:nvPr/>
        </p:nvSpPr>
        <p:spPr bwMode="auto">
          <a:xfrm>
            <a:off x="9358353" y="1897380"/>
            <a:ext cx="394819" cy="381000"/>
          </a:xfrm>
          <a:custGeom>
            <a:avLst/>
            <a:gdLst>
              <a:gd name="T0" fmla="*/ 1009307 w 2289175"/>
              <a:gd name="T1" fmla="*/ 1299506 h 2209800"/>
              <a:gd name="T2" fmla="*/ 693568 w 2289175"/>
              <a:gd name="T3" fmla="*/ 1298185 h 2209800"/>
              <a:gd name="T4" fmla="*/ 1451869 w 2289175"/>
              <a:gd name="T5" fmla="*/ 1294673 h 2209800"/>
              <a:gd name="T6" fmla="*/ 252326 w 2289175"/>
              <a:gd name="T7" fmla="*/ 1293352 h 2209800"/>
              <a:gd name="T8" fmla="*/ 1451869 w 2289175"/>
              <a:gd name="T9" fmla="*/ 1058774 h 2209800"/>
              <a:gd name="T10" fmla="*/ 252326 w 2289175"/>
              <a:gd name="T11" fmla="*/ 1057453 h 2209800"/>
              <a:gd name="T12" fmla="*/ 1009307 w 2289175"/>
              <a:gd name="T13" fmla="*/ 1023493 h 2209800"/>
              <a:gd name="T14" fmla="*/ 693568 w 2289175"/>
              <a:gd name="T15" fmla="*/ 1022172 h 2209800"/>
              <a:gd name="T16" fmla="*/ 1672753 w 2289175"/>
              <a:gd name="T17" fmla="*/ 821818 h 2209800"/>
              <a:gd name="T18" fmla="*/ 252326 w 2289175"/>
              <a:gd name="T19" fmla="*/ 819176 h 2209800"/>
              <a:gd name="T20" fmla="*/ 473476 w 2289175"/>
              <a:gd name="T21" fmla="*/ 819176 h 2209800"/>
              <a:gd name="T22" fmla="*/ 1229928 w 2289175"/>
              <a:gd name="T23" fmla="*/ 744839 h 2209800"/>
              <a:gd name="T24" fmla="*/ 915509 w 2289175"/>
              <a:gd name="T25" fmla="*/ 743518 h 2209800"/>
              <a:gd name="T26" fmla="*/ 1229928 w 2289175"/>
              <a:gd name="T27" fmla="*/ 464864 h 2209800"/>
              <a:gd name="T28" fmla="*/ 915509 w 2289175"/>
              <a:gd name="T29" fmla="*/ 463544 h 2209800"/>
              <a:gd name="T30" fmla="*/ 632534 w 2289175"/>
              <a:gd name="T31" fmla="*/ 349491 h 2209800"/>
              <a:gd name="T32" fmla="*/ 620380 w 2289175"/>
              <a:gd name="T33" fmla="*/ 355302 h 2209800"/>
              <a:gd name="T34" fmla="*/ 614567 w 2289175"/>
              <a:gd name="T35" fmla="*/ 367454 h 2209800"/>
              <a:gd name="T36" fmla="*/ 1322667 w 2289175"/>
              <a:gd name="T37" fmla="*/ 369831 h 2209800"/>
              <a:gd name="T38" fmla="*/ 1319497 w 2289175"/>
              <a:gd name="T39" fmla="*/ 358473 h 2209800"/>
              <a:gd name="T40" fmla="*/ 1306550 w 2289175"/>
              <a:gd name="T41" fmla="*/ 349755 h 2209800"/>
              <a:gd name="T42" fmla="*/ 1139829 w 2289175"/>
              <a:gd name="T43" fmla="*/ 0 h 2209800"/>
              <a:gd name="T44" fmla="*/ 1324252 w 2289175"/>
              <a:gd name="T45" fmla="*/ 228239 h 2209800"/>
              <a:gd name="T46" fmla="*/ 1358072 w 2289175"/>
              <a:gd name="T47" fmla="*/ 237749 h 2209800"/>
              <a:gd name="T48" fmla="*/ 1387929 w 2289175"/>
              <a:gd name="T49" fmla="*/ 255183 h 2209800"/>
              <a:gd name="T50" fmla="*/ 1412764 w 2289175"/>
              <a:gd name="T51" fmla="*/ 278694 h 2209800"/>
              <a:gd name="T52" fmla="*/ 1431524 w 2289175"/>
              <a:gd name="T53" fmla="*/ 307488 h 2209800"/>
              <a:gd name="T54" fmla="*/ 1442621 w 2289175"/>
              <a:gd name="T55" fmla="*/ 341038 h 2209800"/>
              <a:gd name="T56" fmla="*/ 1445527 w 2289175"/>
              <a:gd name="T57" fmla="*/ 695547 h 2209800"/>
              <a:gd name="T58" fmla="*/ 1665885 w 2289175"/>
              <a:gd name="T59" fmla="*/ 693698 h 2209800"/>
              <a:gd name="T60" fmla="*/ 1701025 w 2289175"/>
              <a:gd name="T61" fmla="*/ 700038 h 2209800"/>
              <a:gd name="T62" fmla="*/ 1732731 w 2289175"/>
              <a:gd name="T63" fmla="*/ 714038 h 2209800"/>
              <a:gd name="T64" fmla="*/ 1759681 w 2289175"/>
              <a:gd name="T65" fmla="*/ 735436 h 2209800"/>
              <a:gd name="T66" fmla="*/ 1781083 w 2289175"/>
              <a:gd name="T67" fmla="*/ 762381 h 2209800"/>
              <a:gd name="T68" fmla="*/ 1795350 w 2289175"/>
              <a:gd name="T69" fmla="*/ 793816 h 2209800"/>
              <a:gd name="T70" fmla="*/ 1801691 w 2289175"/>
              <a:gd name="T71" fmla="*/ 828950 h 2209800"/>
              <a:gd name="T72" fmla="*/ 1800370 w 2289175"/>
              <a:gd name="T73" fmla="*/ 1703601 h 2209800"/>
              <a:gd name="T74" fmla="*/ 0 w 2289175"/>
              <a:gd name="T75" fmla="*/ 1709941 h 2209800"/>
              <a:gd name="T76" fmla="*/ 123125 w 2289175"/>
              <a:gd name="T77" fmla="*/ 1683524 h 2209800"/>
              <a:gd name="T78" fmla="*/ 126295 w 2289175"/>
              <a:gd name="T79" fmla="*/ 806496 h 2209800"/>
              <a:gd name="T80" fmla="*/ 137393 w 2289175"/>
              <a:gd name="T81" fmla="*/ 773211 h 2209800"/>
              <a:gd name="T82" fmla="*/ 155888 w 2289175"/>
              <a:gd name="T83" fmla="*/ 744153 h 2209800"/>
              <a:gd name="T84" fmla="*/ 180989 w 2289175"/>
              <a:gd name="T85" fmla="*/ 720643 h 2209800"/>
              <a:gd name="T86" fmla="*/ 210581 w 2289175"/>
              <a:gd name="T87" fmla="*/ 703208 h 2209800"/>
              <a:gd name="T88" fmla="*/ 244664 w 2289175"/>
              <a:gd name="T89" fmla="*/ 693698 h 2209800"/>
              <a:gd name="T90" fmla="*/ 467399 w 2289175"/>
              <a:gd name="T91" fmla="*/ 692377 h 2209800"/>
              <a:gd name="T92" fmla="*/ 491707 w 2289175"/>
              <a:gd name="T93" fmla="*/ 362170 h 2209800"/>
              <a:gd name="T94" fmla="*/ 498048 w 2289175"/>
              <a:gd name="T95" fmla="*/ 327301 h 2209800"/>
              <a:gd name="T96" fmla="*/ 512315 w 2289175"/>
              <a:gd name="T97" fmla="*/ 295601 h 2209800"/>
              <a:gd name="T98" fmla="*/ 533717 w 2289175"/>
              <a:gd name="T99" fmla="*/ 268656 h 2209800"/>
              <a:gd name="T100" fmla="*/ 560403 w 2289175"/>
              <a:gd name="T101" fmla="*/ 247259 h 2209800"/>
              <a:gd name="T102" fmla="*/ 592373 w 2289175"/>
              <a:gd name="T103" fmla="*/ 232994 h 2209800"/>
              <a:gd name="T104" fmla="*/ 627250 w 2289175"/>
              <a:gd name="T105" fmla="*/ 226654 h 22098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289175" h="2209800">
                <a:moveTo>
                  <a:pt x="1212850" y="1562100"/>
                </a:moveTo>
                <a:lnTo>
                  <a:pt x="1477963" y="1562100"/>
                </a:lnTo>
                <a:lnTo>
                  <a:pt x="1477963" y="1747838"/>
                </a:lnTo>
                <a:lnTo>
                  <a:pt x="1212850" y="1747838"/>
                </a:lnTo>
                <a:lnTo>
                  <a:pt x="1212850" y="1562100"/>
                </a:lnTo>
                <a:close/>
                <a:moveTo>
                  <a:pt x="833437" y="1560513"/>
                </a:moveTo>
                <a:lnTo>
                  <a:pt x="1100137" y="1560513"/>
                </a:lnTo>
                <a:lnTo>
                  <a:pt x="1100137" y="1746251"/>
                </a:lnTo>
                <a:lnTo>
                  <a:pt x="833437" y="1746251"/>
                </a:lnTo>
                <a:lnTo>
                  <a:pt x="833437" y="1560513"/>
                </a:lnTo>
                <a:close/>
                <a:moveTo>
                  <a:pt x="1744662" y="1556291"/>
                </a:moveTo>
                <a:lnTo>
                  <a:pt x="1744662" y="1740785"/>
                </a:lnTo>
                <a:lnTo>
                  <a:pt x="2010092" y="1740785"/>
                </a:lnTo>
                <a:lnTo>
                  <a:pt x="2010092" y="1556291"/>
                </a:lnTo>
                <a:lnTo>
                  <a:pt x="1744662" y="1556291"/>
                </a:lnTo>
                <a:close/>
                <a:moveTo>
                  <a:pt x="303212" y="1554703"/>
                </a:moveTo>
                <a:lnTo>
                  <a:pt x="303212" y="1739197"/>
                </a:lnTo>
                <a:lnTo>
                  <a:pt x="568960" y="1739197"/>
                </a:lnTo>
                <a:lnTo>
                  <a:pt x="568960" y="1554703"/>
                </a:lnTo>
                <a:lnTo>
                  <a:pt x="303212" y="1554703"/>
                </a:lnTo>
                <a:close/>
                <a:moveTo>
                  <a:pt x="1744662" y="1272723"/>
                </a:moveTo>
                <a:lnTo>
                  <a:pt x="1744662" y="1457852"/>
                </a:lnTo>
                <a:lnTo>
                  <a:pt x="2010092" y="1457852"/>
                </a:lnTo>
                <a:lnTo>
                  <a:pt x="2010092" y="1272723"/>
                </a:lnTo>
                <a:lnTo>
                  <a:pt x="1744662" y="1272723"/>
                </a:lnTo>
                <a:close/>
                <a:moveTo>
                  <a:pt x="303212" y="1271135"/>
                </a:moveTo>
                <a:lnTo>
                  <a:pt x="303212" y="1456264"/>
                </a:lnTo>
                <a:lnTo>
                  <a:pt x="568960" y="1456264"/>
                </a:lnTo>
                <a:lnTo>
                  <a:pt x="568960" y="1271135"/>
                </a:lnTo>
                <a:lnTo>
                  <a:pt x="303212" y="1271135"/>
                </a:lnTo>
                <a:close/>
                <a:moveTo>
                  <a:pt x="1212850" y="1230313"/>
                </a:moveTo>
                <a:lnTo>
                  <a:pt x="1477963" y="1230313"/>
                </a:lnTo>
                <a:lnTo>
                  <a:pt x="1477963" y="1414463"/>
                </a:lnTo>
                <a:lnTo>
                  <a:pt x="1212850" y="1414463"/>
                </a:lnTo>
                <a:lnTo>
                  <a:pt x="1212850" y="1230313"/>
                </a:lnTo>
                <a:close/>
                <a:moveTo>
                  <a:pt x="833437" y="1228725"/>
                </a:moveTo>
                <a:lnTo>
                  <a:pt x="1100137" y="1228725"/>
                </a:lnTo>
                <a:lnTo>
                  <a:pt x="1100137" y="1412875"/>
                </a:lnTo>
                <a:lnTo>
                  <a:pt x="833437" y="1412875"/>
                </a:lnTo>
                <a:lnTo>
                  <a:pt x="833437" y="1228725"/>
                </a:lnTo>
                <a:close/>
                <a:moveTo>
                  <a:pt x="1744662" y="986297"/>
                </a:moveTo>
                <a:lnTo>
                  <a:pt x="1744662" y="987885"/>
                </a:lnTo>
                <a:lnTo>
                  <a:pt x="1744662" y="1171426"/>
                </a:lnTo>
                <a:lnTo>
                  <a:pt x="2010092" y="1171426"/>
                </a:lnTo>
                <a:lnTo>
                  <a:pt x="2010092" y="987885"/>
                </a:lnTo>
                <a:lnTo>
                  <a:pt x="2010092" y="986297"/>
                </a:lnTo>
                <a:lnTo>
                  <a:pt x="2007870" y="986297"/>
                </a:lnTo>
                <a:lnTo>
                  <a:pt x="1746885" y="986297"/>
                </a:lnTo>
                <a:lnTo>
                  <a:pt x="1744662" y="986297"/>
                </a:lnTo>
                <a:close/>
                <a:moveTo>
                  <a:pt x="303212" y="984709"/>
                </a:moveTo>
                <a:lnTo>
                  <a:pt x="303212" y="986297"/>
                </a:lnTo>
                <a:lnTo>
                  <a:pt x="303212" y="1169838"/>
                </a:lnTo>
                <a:lnTo>
                  <a:pt x="568960" y="1169838"/>
                </a:lnTo>
                <a:lnTo>
                  <a:pt x="568960" y="986297"/>
                </a:lnTo>
                <a:lnTo>
                  <a:pt x="568960" y="984709"/>
                </a:lnTo>
                <a:lnTo>
                  <a:pt x="566420" y="984709"/>
                </a:lnTo>
                <a:lnTo>
                  <a:pt x="305435" y="984709"/>
                </a:lnTo>
                <a:lnTo>
                  <a:pt x="303212" y="984709"/>
                </a:lnTo>
                <a:close/>
                <a:moveTo>
                  <a:pt x="1212850" y="895350"/>
                </a:moveTo>
                <a:lnTo>
                  <a:pt x="1477963" y="895350"/>
                </a:lnTo>
                <a:lnTo>
                  <a:pt x="1477963" y="1079500"/>
                </a:lnTo>
                <a:lnTo>
                  <a:pt x="1212850" y="1079500"/>
                </a:lnTo>
                <a:lnTo>
                  <a:pt x="1212850" y="895350"/>
                </a:lnTo>
                <a:close/>
                <a:moveTo>
                  <a:pt x="833437" y="893763"/>
                </a:moveTo>
                <a:lnTo>
                  <a:pt x="1100137" y="893763"/>
                </a:lnTo>
                <a:lnTo>
                  <a:pt x="1100137" y="1077913"/>
                </a:lnTo>
                <a:lnTo>
                  <a:pt x="833437" y="1077913"/>
                </a:lnTo>
                <a:lnTo>
                  <a:pt x="833437" y="893763"/>
                </a:lnTo>
                <a:close/>
                <a:moveTo>
                  <a:pt x="1212850" y="558800"/>
                </a:moveTo>
                <a:lnTo>
                  <a:pt x="1477963" y="558800"/>
                </a:lnTo>
                <a:lnTo>
                  <a:pt x="1477963" y="744538"/>
                </a:lnTo>
                <a:lnTo>
                  <a:pt x="1212850" y="744538"/>
                </a:lnTo>
                <a:lnTo>
                  <a:pt x="1212850" y="558800"/>
                </a:lnTo>
                <a:close/>
                <a:moveTo>
                  <a:pt x="833437" y="557213"/>
                </a:moveTo>
                <a:lnTo>
                  <a:pt x="1100137" y="557213"/>
                </a:lnTo>
                <a:lnTo>
                  <a:pt x="1100137" y="742951"/>
                </a:lnTo>
                <a:lnTo>
                  <a:pt x="833437" y="742951"/>
                </a:lnTo>
                <a:lnTo>
                  <a:pt x="833437" y="557213"/>
                </a:lnTo>
                <a:close/>
                <a:moveTo>
                  <a:pt x="762952" y="419796"/>
                </a:moveTo>
                <a:lnTo>
                  <a:pt x="760095" y="420113"/>
                </a:lnTo>
                <a:lnTo>
                  <a:pt x="757872" y="420431"/>
                </a:lnTo>
                <a:lnTo>
                  <a:pt x="755332" y="421066"/>
                </a:lnTo>
                <a:lnTo>
                  <a:pt x="753110" y="421701"/>
                </a:lnTo>
                <a:lnTo>
                  <a:pt x="748982" y="423924"/>
                </a:lnTo>
                <a:lnTo>
                  <a:pt x="745490" y="427099"/>
                </a:lnTo>
                <a:lnTo>
                  <a:pt x="742315" y="430910"/>
                </a:lnTo>
                <a:lnTo>
                  <a:pt x="740092" y="434720"/>
                </a:lnTo>
                <a:lnTo>
                  <a:pt x="739140" y="436943"/>
                </a:lnTo>
                <a:lnTo>
                  <a:pt x="738822" y="439483"/>
                </a:lnTo>
                <a:lnTo>
                  <a:pt x="738505" y="441706"/>
                </a:lnTo>
                <a:lnTo>
                  <a:pt x="738188" y="444564"/>
                </a:lnTo>
                <a:lnTo>
                  <a:pt x="738188" y="2050075"/>
                </a:lnTo>
                <a:lnTo>
                  <a:pt x="762952" y="2050075"/>
                </a:lnTo>
                <a:lnTo>
                  <a:pt x="1589405" y="2050075"/>
                </a:lnTo>
                <a:lnTo>
                  <a:pt x="1589405" y="444564"/>
                </a:lnTo>
                <a:lnTo>
                  <a:pt x="1589405" y="441706"/>
                </a:lnTo>
                <a:lnTo>
                  <a:pt x="1589088" y="439483"/>
                </a:lnTo>
                <a:lnTo>
                  <a:pt x="1588770" y="436943"/>
                </a:lnTo>
                <a:lnTo>
                  <a:pt x="1587500" y="434720"/>
                </a:lnTo>
                <a:lnTo>
                  <a:pt x="1585595" y="430910"/>
                </a:lnTo>
                <a:lnTo>
                  <a:pt x="1582420" y="427099"/>
                </a:lnTo>
                <a:lnTo>
                  <a:pt x="1578928" y="423924"/>
                </a:lnTo>
                <a:lnTo>
                  <a:pt x="1574482" y="421701"/>
                </a:lnTo>
                <a:lnTo>
                  <a:pt x="1572578" y="421066"/>
                </a:lnTo>
                <a:lnTo>
                  <a:pt x="1570038" y="420431"/>
                </a:lnTo>
                <a:lnTo>
                  <a:pt x="1567498" y="420113"/>
                </a:lnTo>
                <a:lnTo>
                  <a:pt x="1564958" y="419796"/>
                </a:lnTo>
                <a:lnTo>
                  <a:pt x="762952" y="419796"/>
                </a:lnTo>
                <a:close/>
                <a:moveTo>
                  <a:pt x="1252855" y="0"/>
                </a:moveTo>
                <a:lnTo>
                  <a:pt x="1369695" y="0"/>
                </a:lnTo>
                <a:lnTo>
                  <a:pt x="1369695" y="272454"/>
                </a:lnTo>
                <a:lnTo>
                  <a:pt x="1564958" y="272454"/>
                </a:lnTo>
                <a:lnTo>
                  <a:pt x="1574165" y="272454"/>
                </a:lnTo>
                <a:lnTo>
                  <a:pt x="1582738" y="273407"/>
                </a:lnTo>
                <a:lnTo>
                  <a:pt x="1591310" y="274360"/>
                </a:lnTo>
                <a:lnTo>
                  <a:pt x="1599565" y="275947"/>
                </a:lnTo>
                <a:lnTo>
                  <a:pt x="1607820" y="278170"/>
                </a:lnTo>
                <a:lnTo>
                  <a:pt x="1616392" y="280076"/>
                </a:lnTo>
                <a:lnTo>
                  <a:pt x="1624012" y="282616"/>
                </a:lnTo>
                <a:lnTo>
                  <a:pt x="1631950" y="285791"/>
                </a:lnTo>
                <a:lnTo>
                  <a:pt x="1639570" y="289284"/>
                </a:lnTo>
                <a:lnTo>
                  <a:pt x="1646872" y="293412"/>
                </a:lnTo>
                <a:lnTo>
                  <a:pt x="1654175" y="297223"/>
                </a:lnTo>
                <a:lnTo>
                  <a:pt x="1661160" y="301669"/>
                </a:lnTo>
                <a:lnTo>
                  <a:pt x="1667828" y="306749"/>
                </a:lnTo>
                <a:lnTo>
                  <a:pt x="1674495" y="311830"/>
                </a:lnTo>
                <a:lnTo>
                  <a:pt x="1680845" y="316911"/>
                </a:lnTo>
                <a:lnTo>
                  <a:pt x="1686560" y="322944"/>
                </a:lnTo>
                <a:lnTo>
                  <a:pt x="1692275" y="328660"/>
                </a:lnTo>
                <a:lnTo>
                  <a:pt x="1697672" y="335011"/>
                </a:lnTo>
                <a:lnTo>
                  <a:pt x="1702752" y="341362"/>
                </a:lnTo>
                <a:lnTo>
                  <a:pt x="1707515" y="348348"/>
                </a:lnTo>
                <a:lnTo>
                  <a:pt x="1712278" y="355334"/>
                </a:lnTo>
                <a:lnTo>
                  <a:pt x="1716088" y="362637"/>
                </a:lnTo>
                <a:lnTo>
                  <a:pt x="1720215" y="369623"/>
                </a:lnTo>
                <a:lnTo>
                  <a:pt x="1723708" y="377562"/>
                </a:lnTo>
                <a:lnTo>
                  <a:pt x="1726565" y="385501"/>
                </a:lnTo>
                <a:lnTo>
                  <a:pt x="1729105" y="393439"/>
                </a:lnTo>
                <a:lnTo>
                  <a:pt x="1731645" y="401696"/>
                </a:lnTo>
                <a:lnTo>
                  <a:pt x="1733550" y="409952"/>
                </a:lnTo>
                <a:lnTo>
                  <a:pt x="1735138" y="418208"/>
                </a:lnTo>
                <a:lnTo>
                  <a:pt x="1736408" y="426782"/>
                </a:lnTo>
                <a:lnTo>
                  <a:pt x="1736725" y="435355"/>
                </a:lnTo>
                <a:lnTo>
                  <a:pt x="1737042" y="444564"/>
                </a:lnTo>
                <a:lnTo>
                  <a:pt x="1737042" y="836098"/>
                </a:lnTo>
                <a:lnTo>
                  <a:pt x="1749425" y="834192"/>
                </a:lnTo>
                <a:lnTo>
                  <a:pt x="1755140" y="833875"/>
                </a:lnTo>
                <a:lnTo>
                  <a:pt x="1761490" y="833557"/>
                </a:lnTo>
                <a:lnTo>
                  <a:pt x="1992948" y="833557"/>
                </a:lnTo>
                <a:lnTo>
                  <a:pt x="2001838" y="833875"/>
                </a:lnTo>
                <a:lnTo>
                  <a:pt x="2010728" y="834192"/>
                </a:lnTo>
                <a:lnTo>
                  <a:pt x="2019300" y="835463"/>
                </a:lnTo>
                <a:lnTo>
                  <a:pt x="2027555" y="837050"/>
                </a:lnTo>
                <a:lnTo>
                  <a:pt x="2035810" y="838956"/>
                </a:lnTo>
                <a:lnTo>
                  <a:pt x="2044065" y="841496"/>
                </a:lnTo>
                <a:lnTo>
                  <a:pt x="2052002" y="844036"/>
                </a:lnTo>
                <a:lnTo>
                  <a:pt x="2059940" y="846894"/>
                </a:lnTo>
                <a:lnTo>
                  <a:pt x="2067560" y="850387"/>
                </a:lnTo>
                <a:lnTo>
                  <a:pt x="2074862" y="854515"/>
                </a:lnTo>
                <a:lnTo>
                  <a:pt x="2082165" y="858326"/>
                </a:lnTo>
                <a:lnTo>
                  <a:pt x="2089468" y="863089"/>
                </a:lnTo>
                <a:lnTo>
                  <a:pt x="2096135" y="867852"/>
                </a:lnTo>
                <a:lnTo>
                  <a:pt x="2102485" y="872933"/>
                </a:lnTo>
                <a:lnTo>
                  <a:pt x="2108518" y="878331"/>
                </a:lnTo>
                <a:lnTo>
                  <a:pt x="2114550" y="884047"/>
                </a:lnTo>
                <a:lnTo>
                  <a:pt x="2120582" y="889763"/>
                </a:lnTo>
                <a:lnTo>
                  <a:pt x="2125662" y="896114"/>
                </a:lnTo>
                <a:lnTo>
                  <a:pt x="2130742" y="902782"/>
                </a:lnTo>
                <a:lnTo>
                  <a:pt x="2135822" y="909451"/>
                </a:lnTo>
                <a:lnTo>
                  <a:pt x="2140268" y="916437"/>
                </a:lnTo>
                <a:lnTo>
                  <a:pt x="2144395" y="923740"/>
                </a:lnTo>
                <a:lnTo>
                  <a:pt x="2147888" y="931044"/>
                </a:lnTo>
                <a:lnTo>
                  <a:pt x="2151698" y="938665"/>
                </a:lnTo>
                <a:lnTo>
                  <a:pt x="2154555" y="946604"/>
                </a:lnTo>
                <a:lnTo>
                  <a:pt x="2157412" y="954225"/>
                </a:lnTo>
                <a:lnTo>
                  <a:pt x="2159952" y="962481"/>
                </a:lnTo>
                <a:lnTo>
                  <a:pt x="2161540" y="970737"/>
                </a:lnTo>
                <a:lnTo>
                  <a:pt x="2162810" y="979628"/>
                </a:lnTo>
                <a:lnTo>
                  <a:pt x="2164080" y="987885"/>
                </a:lnTo>
                <a:lnTo>
                  <a:pt x="2165032" y="996458"/>
                </a:lnTo>
                <a:lnTo>
                  <a:pt x="2165032" y="1005667"/>
                </a:lnTo>
                <a:lnTo>
                  <a:pt x="2165032" y="2025306"/>
                </a:lnTo>
                <a:lnTo>
                  <a:pt x="2165032" y="2032927"/>
                </a:lnTo>
                <a:lnTo>
                  <a:pt x="2164080" y="2040548"/>
                </a:lnTo>
                <a:lnTo>
                  <a:pt x="2163445" y="2047852"/>
                </a:lnTo>
                <a:lnTo>
                  <a:pt x="2162175" y="2055473"/>
                </a:lnTo>
                <a:lnTo>
                  <a:pt x="2289175" y="2055473"/>
                </a:lnTo>
                <a:lnTo>
                  <a:pt x="2289175" y="2209800"/>
                </a:lnTo>
                <a:lnTo>
                  <a:pt x="0" y="2209800"/>
                </a:lnTo>
                <a:lnTo>
                  <a:pt x="0" y="2055473"/>
                </a:lnTo>
                <a:lnTo>
                  <a:pt x="151765" y="2055473"/>
                </a:lnTo>
                <a:lnTo>
                  <a:pt x="150178" y="2047534"/>
                </a:lnTo>
                <a:lnTo>
                  <a:pt x="149225" y="2039596"/>
                </a:lnTo>
                <a:lnTo>
                  <a:pt x="148590" y="2031975"/>
                </a:lnTo>
                <a:lnTo>
                  <a:pt x="147955" y="2023718"/>
                </a:lnTo>
                <a:lnTo>
                  <a:pt x="147955" y="1004079"/>
                </a:lnTo>
                <a:lnTo>
                  <a:pt x="148590" y="994871"/>
                </a:lnTo>
                <a:lnTo>
                  <a:pt x="149225" y="986297"/>
                </a:lnTo>
                <a:lnTo>
                  <a:pt x="150178" y="977723"/>
                </a:lnTo>
                <a:lnTo>
                  <a:pt x="151765" y="969467"/>
                </a:lnTo>
                <a:lnTo>
                  <a:pt x="153670" y="960893"/>
                </a:lnTo>
                <a:lnTo>
                  <a:pt x="155892" y="952637"/>
                </a:lnTo>
                <a:lnTo>
                  <a:pt x="158750" y="945016"/>
                </a:lnTo>
                <a:lnTo>
                  <a:pt x="161925" y="937077"/>
                </a:lnTo>
                <a:lnTo>
                  <a:pt x="165100" y="929456"/>
                </a:lnTo>
                <a:lnTo>
                  <a:pt x="168910" y="922153"/>
                </a:lnTo>
                <a:lnTo>
                  <a:pt x="173355" y="914849"/>
                </a:lnTo>
                <a:lnTo>
                  <a:pt x="177482" y="907863"/>
                </a:lnTo>
                <a:lnTo>
                  <a:pt x="182245" y="901195"/>
                </a:lnTo>
                <a:lnTo>
                  <a:pt x="187325" y="894526"/>
                </a:lnTo>
                <a:lnTo>
                  <a:pt x="193040" y="888175"/>
                </a:lnTo>
                <a:lnTo>
                  <a:pt x="198438" y="882459"/>
                </a:lnTo>
                <a:lnTo>
                  <a:pt x="204788" y="876744"/>
                </a:lnTo>
                <a:lnTo>
                  <a:pt x="210820" y="871345"/>
                </a:lnTo>
                <a:lnTo>
                  <a:pt x="217488" y="866265"/>
                </a:lnTo>
                <a:lnTo>
                  <a:pt x="224155" y="861501"/>
                </a:lnTo>
                <a:lnTo>
                  <a:pt x="231140" y="856738"/>
                </a:lnTo>
                <a:lnTo>
                  <a:pt x="238125" y="852928"/>
                </a:lnTo>
                <a:lnTo>
                  <a:pt x="245745" y="848800"/>
                </a:lnTo>
                <a:lnTo>
                  <a:pt x="253048" y="845307"/>
                </a:lnTo>
                <a:lnTo>
                  <a:pt x="260985" y="842449"/>
                </a:lnTo>
                <a:lnTo>
                  <a:pt x="268922" y="839908"/>
                </a:lnTo>
                <a:lnTo>
                  <a:pt x="277178" y="837368"/>
                </a:lnTo>
                <a:lnTo>
                  <a:pt x="285432" y="835463"/>
                </a:lnTo>
                <a:lnTo>
                  <a:pt x="294005" y="833875"/>
                </a:lnTo>
                <a:lnTo>
                  <a:pt x="302260" y="832605"/>
                </a:lnTo>
                <a:lnTo>
                  <a:pt x="311468" y="832287"/>
                </a:lnTo>
                <a:lnTo>
                  <a:pt x="320040" y="831970"/>
                </a:lnTo>
                <a:lnTo>
                  <a:pt x="551498" y="831970"/>
                </a:lnTo>
                <a:lnTo>
                  <a:pt x="561658" y="832287"/>
                </a:lnTo>
                <a:lnTo>
                  <a:pt x="571500" y="833240"/>
                </a:lnTo>
                <a:lnTo>
                  <a:pt x="581342" y="834828"/>
                </a:lnTo>
                <a:lnTo>
                  <a:pt x="590868" y="836733"/>
                </a:lnTo>
                <a:lnTo>
                  <a:pt x="590868" y="444564"/>
                </a:lnTo>
                <a:lnTo>
                  <a:pt x="590868" y="435355"/>
                </a:lnTo>
                <a:lnTo>
                  <a:pt x="591820" y="426782"/>
                </a:lnTo>
                <a:lnTo>
                  <a:pt x="592772" y="418208"/>
                </a:lnTo>
                <a:lnTo>
                  <a:pt x="594360" y="409952"/>
                </a:lnTo>
                <a:lnTo>
                  <a:pt x="595948" y="401696"/>
                </a:lnTo>
                <a:lnTo>
                  <a:pt x="598488" y="393439"/>
                </a:lnTo>
                <a:lnTo>
                  <a:pt x="601028" y="385501"/>
                </a:lnTo>
                <a:lnTo>
                  <a:pt x="604202" y="377562"/>
                </a:lnTo>
                <a:lnTo>
                  <a:pt x="607695" y="369623"/>
                </a:lnTo>
                <a:lnTo>
                  <a:pt x="611822" y="362637"/>
                </a:lnTo>
                <a:lnTo>
                  <a:pt x="615632" y="355334"/>
                </a:lnTo>
                <a:lnTo>
                  <a:pt x="620078" y="348348"/>
                </a:lnTo>
                <a:lnTo>
                  <a:pt x="625158" y="341362"/>
                </a:lnTo>
                <a:lnTo>
                  <a:pt x="630238" y="335011"/>
                </a:lnTo>
                <a:lnTo>
                  <a:pt x="635318" y="328660"/>
                </a:lnTo>
                <a:lnTo>
                  <a:pt x="641350" y="322944"/>
                </a:lnTo>
                <a:lnTo>
                  <a:pt x="647065" y="316911"/>
                </a:lnTo>
                <a:lnTo>
                  <a:pt x="653415" y="311830"/>
                </a:lnTo>
                <a:lnTo>
                  <a:pt x="659765" y="306749"/>
                </a:lnTo>
                <a:lnTo>
                  <a:pt x="666750" y="301669"/>
                </a:lnTo>
                <a:lnTo>
                  <a:pt x="673418" y="297223"/>
                </a:lnTo>
                <a:lnTo>
                  <a:pt x="681038" y="293412"/>
                </a:lnTo>
                <a:lnTo>
                  <a:pt x="688022" y="289284"/>
                </a:lnTo>
                <a:lnTo>
                  <a:pt x="695960" y="285791"/>
                </a:lnTo>
                <a:lnTo>
                  <a:pt x="703898" y="282616"/>
                </a:lnTo>
                <a:lnTo>
                  <a:pt x="711835" y="280076"/>
                </a:lnTo>
                <a:lnTo>
                  <a:pt x="720090" y="278170"/>
                </a:lnTo>
                <a:lnTo>
                  <a:pt x="728345" y="275947"/>
                </a:lnTo>
                <a:lnTo>
                  <a:pt x="736600" y="274360"/>
                </a:lnTo>
                <a:lnTo>
                  <a:pt x="745172" y="273407"/>
                </a:lnTo>
                <a:lnTo>
                  <a:pt x="753745" y="272454"/>
                </a:lnTo>
                <a:lnTo>
                  <a:pt x="762952" y="272454"/>
                </a:lnTo>
                <a:lnTo>
                  <a:pt x="1252855" y="272454"/>
                </a:lnTo>
                <a:lnTo>
                  <a:pt x="125285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KSO_Shape"/>
          <p:cNvSpPr/>
          <p:nvPr/>
        </p:nvSpPr>
        <p:spPr bwMode="auto">
          <a:xfrm>
            <a:off x="5870942" y="1892618"/>
            <a:ext cx="415192" cy="404812"/>
          </a:xfrm>
          <a:custGeom>
            <a:avLst/>
            <a:gdLst>
              <a:gd name="T0" fmla="*/ 2147483646 w 5614"/>
              <a:gd name="T1" fmla="*/ 2147483646 h 5480"/>
              <a:gd name="T2" fmla="*/ 2147483646 w 5614"/>
              <a:gd name="T3" fmla="*/ 2147483646 h 5480"/>
              <a:gd name="T4" fmla="*/ 2147483646 w 5614"/>
              <a:gd name="T5" fmla="*/ 2147483646 h 5480"/>
              <a:gd name="T6" fmla="*/ 2147483646 w 5614"/>
              <a:gd name="T7" fmla="*/ 2147483646 h 5480"/>
              <a:gd name="T8" fmla="*/ 2147483646 w 5614"/>
              <a:gd name="T9" fmla="*/ 2147483646 h 5480"/>
              <a:gd name="T10" fmla="*/ 2147483646 w 5614"/>
              <a:gd name="T11" fmla="*/ 2147483646 h 5480"/>
              <a:gd name="T12" fmla="*/ 2147483646 w 5614"/>
              <a:gd name="T13" fmla="*/ 2147483646 h 5480"/>
              <a:gd name="T14" fmla="*/ 2147483646 w 5614"/>
              <a:gd name="T15" fmla="*/ 2147483646 h 5480"/>
              <a:gd name="T16" fmla="*/ 2147483646 w 5614"/>
              <a:gd name="T17" fmla="*/ 2147483646 h 5480"/>
              <a:gd name="T18" fmla="*/ 2147483646 w 5614"/>
              <a:gd name="T19" fmla="*/ 2147483646 h 5480"/>
              <a:gd name="T20" fmla="*/ 2147483646 w 5614"/>
              <a:gd name="T21" fmla="*/ 2147483646 h 5480"/>
              <a:gd name="T22" fmla="*/ 2147483646 w 5614"/>
              <a:gd name="T23" fmla="*/ 2147483646 h 5480"/>
              <a:gd name="T24" fmla="*/ 2147483646 w 5614"/>
              <a:gd name="T25" fmla="*/ 2147483646 h 5480"/>
              <a:gd name="T26" fmla="*/ 2147483646 w 5614"/>
              <a:gd name="T27" fmla="*/ 2147483646 h 5480"/>
              <a:gd name="T28" fmla="*/ 2147483646 w 5614"/>
              <a:gd name="T29" fmla="*/ 2147483646 h 5480"/>
              <a:gd name="T30" fmla="*/ 2147483646 w 5614"/>
              <a:gd name="T31" fmla="*/ 2147483646 h 5480"/>
              <a:gd name="T32" fmla="*/ 2147483646 w 5614"/>
              <a:gd name="T33" fmla="*/ 2147483646 h 5480"/>
              <a:gd name="T34" fmla="*/ 2147483646 w 5614"/>
              <a:gd name="T35" fmla="*/ 2147483646 h 5480"/>
              <a:gd name="T36" fmla="*/ 2147483646 w 5614"/>
              <a:gd name="T37" fmla="*/ 2147483646 h 5480"/>
              <a:gd name="T38" fmla="*/ 2147483646 w 5614"/>
              <a:gd name="T39" fmla="*/ 2147483646 h 5480"/>
              <a:gd name="T40" fmla="*/ 2147483646 w 5614"/>
              <a:gd name="T41" fmla="*/ 2147483646 h 5480"/>
              <a:gd name="T42" fmla="*/ 2147483646 w 5614"/>
              <a:gd name="T43" fmla="*/ 2147483646 h 5480"/>
              <a:gd name="T44" fmla="*/ 2147483646 w 5614"/>
              <a:gd name="T45" fmla="*/ 2147483646 h 5480"/>
              <a:gd name="T46" fmla="*/ 2147483646 w 5614"/>
              <a:gd name="T47" fmla="*/ 2147483646 h 5480"/>
              <a:gd name="T48" fmla="*/ 2147483646 w 5614"/>
              <a:gd name="T49" fmla="*/ 2147483646 h 5480"/>
              <a:gd name="T50" fmla="*/ 2147483646 w 5614"/>
              <a:gd name="T51" fmla="*/ 2147483646 h 5480"/>
              <a:gd name="T52" fmla="*/ 2147483646 w 5614"/>
              <a:gd name="T53" fmla="*/ 2147483646 h 5480"/>
              <a:gd name="T54" fmla="*/ 2147483646 w 5614"/>
              <a:gd name="T55" fmla="*/ 2147483646 h 5480"/>
              <a:gd name="T56" fmla="*/ 2147483646 w 5614"/>
              <a:gd name="T57" fmla="*/ 2147483646 h 5480"/>
              <a:gd name="T58" fmla="*/ 2147483646 w 5614"/>
              <a:gd name="T59" fmla="*/ 2147483646 h 5480"/>
              <a:gd name="T60" fmla="*/ 2147483646 w 5614"/>
              <a:gd name="T61" fmla="*/ 2147483646 h 5480"/>
              <a:gd name="T62" fmla="*/ 2147483646 w 5614"/>
              <a:gd name="T63" fmla="*/ 2147483646 h 5480"/>
              <a:gd name="T64" fmla="*/ 2147483646 w 5614"/>
              <a:gd name="T65" fmla="*/ 2147483646 h 5480"/>
              <a:gd name="T66" fmla="*/ 2147483646 w 5614"/>
              <a:gd name="T67" fmla="*/ 2147483646 h 5480"/>
              <a:gd name="T68" fmla="*/ 2147483646 w 5614"/>
              <a:gd name="T69" fmla="*/ 2147483646 h 5480"/>
              <a:gd name="T70" fmla="*/ 2147483646 w 5614"/>
              <a:gd name="T71" fmla="*/ 2147483646 h 5480"/>
              <a:gd name="T72" fmla="*/ 2147483646 w 5614"/>
              <a:gd name="T73" fmla="*/ 2147483646 h 5480"/>
              <a:gd name="T74" fmla="*/ 2147483646 w 5614"/>
              <a:gd name="T75" fmla="*/ 2147483646 h 5480"/>
              <a:gd name="T76" fmla="*/ 2147483646 w 5614"/>
              <a:gd name="T77" fmla="*/ 2147483646 h 5480"/>
              <a:gd name="T78" fmla="*/ 0 w 5614"/>
              <a:gd name="T79" fmla="*/ 2147483646 h 5480"/>
              <a:gd name="T80" fmla="*/ 2147483646 w 5614"/>
              <a:gd name="T81" fmla="*/ 2147483646 h 5480"/>
              <a:gd name="T82" fmla="*/ 2147483646 w 5614"/>
              <a:gd name="T83" fmla="*/ 2147483646 h 5480"/>
              <a:gd name="T84" fmla="*/ 2147483646 w 5614"/>
              <a:gd name="T85" fmla="*/ 2147483646 h 5480"/>
              <a:gd name="T86" fmla="*/ 2147483646 w 5614"/>
              <a:gd name="T87" fmla="*/ 2147483646 h 5480"/>
              <a:gd name="T88" fmla="*/ 2147483646 w 5614"/>
              <a:gd name="T89" fmla="*/ 2147483646 h 5480"/>
              <a:gd name="T90" fmla="*/ 2147483646 w 5614"/>
              <a:gd name="T91" fmla="*/ 2147483646 h 5480"/>
              <a:gd name="T92" fmla="*/ 2147483646 w 5614"/>
              <a:gd name="T93" fmla="*/ 2147483646 h 5480"/>
              <a:gd name="T94" fmla="*/ 2147483646 w 5614"/>
              <a:gd name="T95" fmla="*/ 2147483646 h 5480"/>
              <a:gd name="T96" fmla="*/ 2147483646 w 5614"/>
              <a:gd name="T97" fmla="*/ 2147483646 h 5480"/>
              <a:gd name="T98" fmla="*/ 2147483646 w 5614"/>
              <a:gd name="T99" fmla="*/ 2147483646 h 5480"/>
              <a:gd name="T100" fmla="*/ 2147483646 w 5614"/>
              <a:gd name="T101" fmla="*/ 2147483646 h 5480"/>
              <a:gd name="T102" fmla="*/ 2147483646 w 5614"/>
              <a:gd name="T103" fmla="*/ 2147483646 h 5480"/>
              <a:gd name="T104" fmla="*/ 2147483646 w 5614"/>
              <a:gd name="T105" fmla="*/ 2147483646 h 54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14" h="5480">
                <a:moveTo>
                  <a:pt x="0" y="5473"/>
                </a:moveTo>
                <a:lnTo>
                  <a:pt x="0" y="5473"/>
                </a:lnTo>
                <a:lnTo>
                  <a:pt x="72" y="5344"/>
                </a:lnTo>
                <a:lnTo>
                  <a:pt x="147" y="5217"/>
                </a:lnTo>
                <a:lnTo>
                  <a:pt x="186" y="5153"/>
                </a:lnTo>
                <a:lnTo>
                  <a:pt x="225" y="5089"/>
                </a:lnTo>
                <a:lnTo>
                  <a:pt x="265" y="5027"/>
                </a:lnTo>
                <a:lnTo>
                  <a:pt x="306" y="4964"/>
                </a:lnTo>
                <a:lnTo>
                  <a:pt x="347" y="4901"/>
                </a:lnTo>
                <a:lnTo>
                  <a:pt x="389" y="4840"/>
                </a:lnTo>
                <a:lnTo>
                  <a:pt x="432" y="4779"/>
                </a:lnTo>
                <a:lnTo>
                  <a:pt x="474" y="4718"/>
                </a:lnTo>
                <a:lnTo>
                  <a:pt x="519" y="4658"/>
                </a:lnTo>
                <a:lnTo>
                  <a:pt x="564" y="4599"/>
                </a:lnTo>
                <a:lnTo>
                  <a:pt x="609" y="4540"/>
                </a:lnTo>
                <a:lnTo>
                  <a:pt x="656" y="4483"/>
                </a:lnTo>
                <a:lnTo>
                  <a:pt x="702" y="4426"/>
                </a:lnTo>
                <a:lnTo>
                  <a:pt x="751" y="4370"/>
                </a:lnTo>
                <a:lnTo>
                  <a:pt x="799" y="4315"/>
                </a:lnTo>
                <a:lnTo>
                  <a:pt x="849" y="4260"/>
                </a:lnTo>
                <a:lnTo>
                  <a:pt x="898" y="4207"/>
                </a:lnTo>
                <a:lnTo>
                  <a:pt x="950" y="4155"/>
                </a:lnTo>
                <a:lnTo>
                  <a:pt x="1001" y="4103"/>
                </a:lnTo>
                <a:lnTo>
                  <a:pt x="1054" y="4054"/>
                </a:lnTo>
                <a:lnTo>
                  <a:pt x="1107" y="4004"/>
                </a:lnTo>
                <a:lnTo>
                  <a:pt x="1162" y="3957"/>
                </a:lnTo>
                <a:lnTo>
                  <a:pt x="1217" y="3910"/>
                </a:lnTo>
                <a:lnTo>
                  <a:pt x="1273" y="3865"/>
                </a:lnTo>
                <a:lnTo>
                  <a:pt x="1331" y="3821"/>
                </a:lnTo>
                <a:lnTo>
                  <a:pt x="1388" y="3777"/>
                </a:lnTo>
                <a:lnTo>
                  <a:pt x="1446" y="3736"/>
                </a:lnTo>
                <a:lnTo>
                  <a:pt x="1507" y="3697"/>
                </a:lnTo>
                <a:lnTo>
                  <a:pt x="1567" y="3658"/>
                </a:lnTo>
                <a:lnTo>
                  <a:pt x="1628" y="3621"/>
                </a:lnTo>
                <a:lnTo>
                  <a:pt x="1691" y="3586"/>
                </a:lnTo>
                <a:lnTo>
                  <a:pt x="1753" y="3552"/>
                </a:lnTo>
                <a:lnTo>
                  <a:pt x="1818" y="3520"/>
                </a:lnTo>
                <a:lnTo>
                  <a:pt x="1883" y="3489"/>
                </a:lnTo>
                <a:lnTo>
                  <a:pt x="1949" y="3461"/>
                </a:lnTo>
                <a:lnTo>
                  <a:pt x="2017" y="3434"/>
                </a:lnTo>
                <a:lnTo>
                  <a:pt x="2084" y="3409"/>
                </a:lnTo>
                <a:lnTo>
                  <a:pt x="2154" y="3385"/>
                </a:lnTo>
                <a:lnTo>
                  <a:pt x="2223" y="3364"/>
                </a:lnTo>
                <a:lnTo>
                  <a:pt x="2294" y="3344"/>
                </a:lnTo>
                <a:lnTo>
                  <a:pt x="2366" y="3327"/>
                </a:lnTo>
                <a:lnTo>
                  <a:pt x="2439" y="3311"/>
                </a:lnTo>
                <a:lnTo>
                  <a:pt x="2514" y="3298"/>
                </a:lnTo>
                <a:lnTo>
                  <a:pt x="2589" y="3286"/>
                </a:lnTo>
                <a:lnTo>
                  <a:pt x="2665" y="3278"/>
                </a:lnTo>
                <a:lnTo>
                  <a:pt x="2743" y="3271"/>
                </a:lnTo>
                <a:lnTo>
                  <a:pt x="2821" y="3266"/>
                </a:lnTo>
                <a:lnTo>
                  <a:pt x="2901" y="3264"/>
                </a:lnTo>
                <a:lnTo>
                  <a:pt x="2982" y="3262"/>
                </a:lnTo>
                <a:lnTo>
                  <a:pt x="3063" y="3265"/>
                </a:lnTo>
                <a:lnTo>
                  <a:pt x="3146" y="3270"/>
                </a:lnTo>
                <a:lnTo>
                  <a:pt x="3230" y="3277"/>
                </a:lnTo>
                <a:lnTo>
                  <a:pt x="3315" y="3286"/>
                </a:lnTo>
                <a:lnTo>
                  <a:pt x="3401" y="3298"/>
                </a:lnTo>
                <a:lnTo>
                  <a:pt x="3488" y="3313"/>
                </a:lnTo>
                <a:lnTo>
                  <a:pt x="3577" y="3330"/>
                </a:lnTo>
                <a:lnTo>
                  <a:pt x="3666" y="3350"/>
                </a:lnTo>
                <a:lnTo>
                  <a:pt x="3757" y="3372"/>
                </a:lnTo>
                <a:lnTo>
                  <a:pt x="3850" y="3397"/>
                </a:lnTo>
                <a:lnTo>
                  <a:pt x="3943" y="3425"/>
                </a:lnTo>
                <a:lnTo>
                  <a:pt x="3943" y="3716"/>
                </a:lnTo>
                <a:lnTo>
                  <a:pt x="3925" y="3730"/>
                </a:lnTo>
                <a:lnTo>
                  <a:pt x="3905" y="3743"/>
                </a:lnTo>
                <a:lnTo>
                  <a:pt x="3885" y="3756"/>
                </a:lnTo>
                <a:lnTo>
                  <a:pt x="3864" y="3768"/>
                </a:lnTo>
                <a:lnTo>
                  <a:pt x="3840" y="3780"/>
                </a:lnTo>
                <a:lnTo>
                  <a:pt x="3816" y="3791"/>
                </a:lnTo>
                <a:lnTo>
                  <a:pt x="3790" y="3802"/>
                </a:lnTo>
                <a:lnTo>
                  <a:pt x="3763" y="3813"/>
                </a:lnTo>
                <a:lnTo>
                  <a:pt x="3734" y="3822"/>
                </a:lnTo>
                <a:lnTo>
                  <a:pt x="3704" y="3830"/>
                </a:lnTo>
                <a:lnTo>
                  <a:pt x="3671" y="3839"/>
                </a:lnTo>
                <a:lnTo>
                  <a:pt x="3638" y="3846"/>
                </a:lnTo>
                <a:lnTo>
                  <a:pt x="3603" y="3853"/>
                </a:lnTo>
                <a:lnTo>
                  <a:pt x="3565" y="3859"/>
                </a:lnTo>
                <a:lnTo>
                  <a:pt x="3526" y="3865"/>
                </a:lnTo>
                <a:lnTo>
                  <a:pt x="3485" y="3869"/>
                </a:lnTo>
                <a:lnTo>
                  <a:pt x="3442" y="3873"/>
                </a:lnTo>
                <a:lnTo>
                  <a:pt x="3396" y="3875"/>
                </a:lnTo>
                <a:lnTo>
                  <a:pt x="3349" y="3878"/>
                </a:lnTo>
                <a:lnTo>
                  <a:pt x="3300" y="3879"/>
                </a:lnTo>
                <a:lnTo>
                  <a:pt x="3248" y="3879"/>
                </a:lnTo>
                <a:lnTo>
                  <a:pt x="3194" y="3878"/>
                </a:lnTo>
                <a:lnTo>
                  <a:pt x="3139" y="3876"/>
                </a:lnTo>
                <a:lnTo>
                  <a:pt x="3080" y="3874"/>
                </a:lnTo>
                <a:lnTo>
                  <a:pt x="3018" y="3869"/>
                </a:lnTo>
                <a:lnTo>
                  <a:pt x="2954" y="3865"/>
                </a:lnTo>
                <a:lnTo>
                  <a:pt x="2888" y="3859"/>
                </a:lnTo>
                <a:lnTo>
                  <a:pt x="2820" y="3853"/>
                </a:lnTo>
                <a:lnTo>
                  <a:pt x="2749" y="3845"/>
                </a:lnTo>
                <a:lnTo>
                  <a:pt x="2675" y="3835"/>
                </a:lnTo>
                <a:lnTo>
                  <a:pt x="2598" y="3825"/>
                </a:lnTo>
                <a:lnTo>
                  <a:pt x="2517" y="3814"/>
                </a:lnTo>
                <a:lnTo>
                  <a:pt x="2517" y="3893"/>
                </a:lnTo>
                <a:lnTo>
                  <a:pt x="2618" y="3915"/>
                </a:lnTo>
                <a:lnTo>
                  <a:pt x="2715" y="3937"/>
                </a:lnTo>
                <a:lnTo>
                  <a:pt x="2810" y="3954"/>
                </a:lnTo>
                <a:lnTo>
                  <a:pt x="2905" y="3971"/>
                </a:lnTo>
                <a:lnTo>
                  <a:pt x="2997" y="3984"/>
                </a:lnTo>
                <a:lnTo>
                  <a:pt x="3087" y="3995"/>
                </a:lnTo>
                <a:lnTo>
                  <a:pt x="3175" y="4003"/>
                </a:lnTo>
                <a:lnTo>
                  <a:pt x="3261" y="4009"/>
                </a:lnTo>
                <a:lnTo>
                  <a:pt x="3346" y="4011"/>
                </a:lnTo>
                <a:lnTo>
                  <a:pt x="3388" y="4011"/>
                </a:lnTo>
                <a:lnTo>
                  <a:pt x="3430" y="4011"/>
                </a:lnTo>
                <a:lnTo>
                  <a:pt x="3472" y="4010"/>
                </a:lnTo>
                <a:lnTo>
                  <a:pt x="3512" y="4009"/>
                </a:lnTo>
                <a:lnTo>
                  <a:pt x="3552" y="4005"/>
                </a:lnTo>
                <a:lnTo>
                  <a:pt x="3592" y="4002"/>
                </a:lnTo>
                <a:lnTo>
                  <a:pt x="3632" y="3998"/>
                </a:lnTo>
                <a:lnTo>
                  <a:pt x="3672" y="3993"/>
                </a:lnTo>
                <a:lnTo>
                  <a:pt x="3711" y="3987"/>
                </a:lnTo>
                <a:lnTo>
                  <a:pt x="3750" y="3980"/>
                </a:lnTo>
                <a:lnTo>
                  <a:pt x="3788" y="3973"/>
                </a:lnTo>
                <a:lnTo>
                  <a:pt x="3827" y="3965"/>
                </a:lnTo>
                <a:lnTo>
                  <a:pt x="3865" y="3957"/>
                </a:lnTo>
                <a:lnTo>
                  <a:pt x="3903" y="3946"/>
                </a:lnTo>
                <a:lnTo>
                  <a:pt x="3940" y="3936"/>
                </a:lnTo>
                <a:lnTo>
                  <a:pt x="3977" y="3925"/>
                </a:lnTo>
                <a:lnTo>
                  <a:pt x="4015" y="3912"/>
                </a:lnTo>
                <a:lnTo>
                  <a:pt x="4051" y="3899"/>
                </a:lnTo>
                <a:lnTo>
                  <a:pt x="4088" y="3885"/>
                </a:lnTo>
                <a:lnTo>
                  <a:pt x="4125" y="3869"/>
                </a:lnTo>
                <a:lnTo>
                  <a:pt x="4161" y="3853"/>
                </a:lnTo>
                <a:lnTo>
                  <a:pt x="4197" y="3836"/>
                </a:lnTo>
                <a:lnTo>
                  <a:pt x="4233" y="3819"/>
                </a:lnTo>
                <a:lnTo>
                  <a:pt x="4269" y="3800"/>
                </a:lnTo>
                <a:lnTo>
                  <a:pt x="4304" y="3780"/>
                </a:lnTo>
                <a:lnTo>
                  <a:pt x="4340" y="3760"/>
                </a:lnTo>
                <a:lnTo>
                  <a:pt x="4375" y="3737"/>
                </a:lnTo>
                <a:lnTo>
                  <a:pt x="4409" y="3715"/>
                </a:lnTo>
                <a:lnTo>
                  <a:pt x="4445" y="3691"/>
                </a:lnTo>
                <a:lnTo>
                  <a:pt x="4480" y="3666"/>
                </a:lnTo>
                <a:lnTo>
                  <a:pt x="4514" y="3642"/>
                </a:lnTo>
                <a:lnTo>
                  <a:pt x="4549" y="3614"/>
                </a:lnTo>
                <a:lnTo>
                  <a:pt x="4584" y="3587"/>
                </a:lnTo>
                <a:lnTo>
                  <a:pt x="4618" y="3558"/>
                </a:lnTo>
                <a:lnTo>
                  <a:pt x="4653" y="3528"/>
                </a:lnTo>
                <a:lnTo>
                  <a:pt x="4687" y="3497"/>
                </a:lnTo>
                <a:lnTo>
                  <a:pt x="4721" y="3466"/>
                </a:lnTo>
                <a:lnTo>
                  <a:pt x="4756" y="3433"/>
                </a:lnTo>
                <a:lnTo>
                  <a:pt x="4791" y="3398"/>
                </a:lnTo>
                <a:lnTo>
                  <a:pt x="4825" y="3363"/>
                </a:lnTo>
                <a:lnTo>
                  <a:pt x="4859" y="3326"/>
                </a:lnTo>
                <a:lnTo>
                  <a:pt x="4893" y="3290"/>
                </a:lnTo>
                <a:lnTo>
                  <a:pt x="4928" y="3251"/>
                </a:lnTo>
                <a:lnTo>
                  <a:pt x="4962" y="3212"/>
                </a:lnTo>
                <a:lnTo>
                  <a:pt x="4996" y="3170"/>
                </a:lnTo>
                <a:lnTo>
                  <a:pt x="5030" y="3128"/>
                </a:lnTo>
                <a:lnTo>
                  <a:pt x="5614" y="3149"/>
                </a:lnTo>
                <a:lnTo>
                  <a:pt x="4520" y="4598"/>
                </a:lnTo>
                <a:lnTo>
                  <a:pt x="2141" y="4695"/>
                </a:lnTo>
                <a:lnTo>
                  <a:pt x="1887" y="5480"/>
                </a:lnTo>
                <a:lnTo>
                  <a:pt x="0" y="5473"/>
                </a:lnTo>
                <a:close/>
                <a:moveTo>
                  <a:pt x="4519" y="2271"/>
                </a:moveTo>
                <a:lnTo>
                  <a:pt x="5270" y="2271"/>
                </a:lnTo>
                <a:lnTo>
                  <a:pt x="4171" y="1135"/>
                </a:lnTo>
                <a:lnTo>
                  <a:pt x="3070" y="0"/>
                </a:lnTo>
                <a:lnTo>
                  <a:pt x="2235" y="862"/>
                </a:lnTo>
                <a:lnTo>
                  <a:pt x="2235" y="551"/>
                </a:lnTo>
                <a:lnTo>
                  <a:pt x="2340" y="551"/>
                </a:lnTo>
                <a:lnTo>
                  <a:pt x="2340" y="286"/>
                </a:lnTo>
                <a:lnTo>
                  <a:pt x="1596" y="286"/>
                </a:lnTo>
                <a:lnTo>
                  <a:pt x="1596" y="551"/>
                </a:lnTo>
                <a:lnTo>
                  <a:pt x="1713" y="551"/>
                </a:lnTo>
                <a:lnTo>
                  <a:pt x="1713" y="1400"/>
                </a:lnTo>
                <a:lnTo>
                  <a:pt x="870" y="2271"/>
                </a:lnTo>
                <a:lnTo>
                  <a:pt x="1627" y="2271"/>
                </a:lnTo>
                <a:lnTo>
                  <a:pt x="1627" y="3221"/>
                </a:lnTo>
                <a:lnTo>
                  <a:pt x="1686" y="3193"/>
                </a:lnTo>
                <a:lnTo>
                  <a:pt x="1746" y="3164"/>
                </a:lnTo>
                <a:lnTo>
                  <a:pt x="1805" y="3139"/>
                </a:lnTo>
                <a:lnTo>
                  <a:pt x="1867" y="3114"/>
                </a:lnTo>
                <a:lnTo>
                  <a:pt x="1927" y="3090"/>
                </a:lnTo>
                <a:lnTo>
                  <a:pt x="1990" y="3068"/>
                </a:lnTo>
                <a:lnTo>
                  <a:pt x="2051" y="3048"/>
                </a:lnTo>
                <a:lnTo>
                  <a:pt x="2115" y="3029"/>
                </a:lnTo>
                <a:lnTo>
                  <a:pt x="2177" y="3010"/>
                </a:lnTo>
                <a:lnTo>
                  <a:pt x="2241" y="2993"/>
                </a:lnTo>
                <a:lnTo>
                  <a:pt x="2306" y="2979"/>
                </a:lnTo>
                <a:lnTo>
                  <a:pt x="2371" y="2965"/>
                </a:lnTo>
                <a:lnTo>
                  <a:pt x="2437" y="2953"/>
                </a:lnTo>
                <a:lnTo>
                  <a:pt x="2503" y="2943"/>
                </a:lnTo>
                <a:lnTo>
                  <a:pt x="2569" y="2933"/>
                </a:lnTo>
                <a:lnTo>
                  <a:pt x="2637" y="2925"/>
                </a:lnTo>
                <a:lnTo>
                  <a:pt x="2637" y="2320"/>
                </a:lnTo>
                <a:lnTo>
                  <a:pt x="3485" y="2320"/>
                </a:lnTo>
                <a:lnTo>
                  <a:pt x="3485" y="2954"/>
                </a:lnTo>
                <a:lnTo>
                  <a:pt x="3553" y="2966"/>
                </a:lnTo>
                <a:lnTo>
                  <a:pt x="3622" y="2980"/>
                </a:lnTo>
                <a:lnTo>
                  <a:pt x="3691" y="2994"/>
                </a:lnTo>
                <a:lnTo>
                  <a:pt x="3762" y="3011"/>
                </a:lnTo>
                <a:lnTo>
                  <a:pt x="3833" y="3029"/>
                </a:lnTo>
                <a:lnTo>
                  <a:pt x="3904" y="3048"/>
                </a:lnTo>
                <a:lnTo>
                  <a:pt x="3976" y="3068"/>
                </a:lnTo>
                <a:lnTo>
                  <a:pt x="4048" y="3090"/>
                </a:lnTo>
                <a:lnTo>
                  <a:pt x="4296" y="3167"/>
                </a:lnTo>
                <a:lnTo>
                  <a:pt x="4295" y="3365"/>
                </a:lnTo>
                <a:lnTo>
                  <a:pt x="4351" y="3322"/>
                </a:lnTo>
                <a:lnTo>
                  <a:pt x="4407" y="3275"/>
                </a:lnTo>
                <a:lnTo>
                  <a:pt x="4464" y="3225"/>
                </a:lnTo>
                <a:lnTo>
                  <a:pt x="4519" y="3172"/>
                </a:lnTo>
                <a:lnTo>
                  <a:pt x="4519" y="22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文本框 5"/>
          <p:cNvSpPr txBox="1"/>
          <p:nvPr/>
        </p:nvSpPr>
        <p:spPr>
          <a:xfrm>
            <a:off x="1219465" y="2860680"/>
            <a:ext cx="2685785" cy="521970"/>
          </a:xfrm>
          <a:prstGeom prst="rect">
            <a:avLst/>
          </a:prstGeom>
          <a:noFill/>
        </p:spPr>
        <p:txBody>
          <a:bodyPr wrap="square" rtlCol="0">
            <a:spAutoFit/>
          </a:bodyPr>
          <a:lstStyle/>
          <a:p>
            <a:pPr algn="ctr"/>
            <a:r>
              <a:rPr lang="en-US" altLang="zh-CN" sz="2800" dirty="0" smtClean="0">
                <a:latin typeface="黑体" panose="02010609060101010101" charset="-122"/>
                <a:ea typeface="黑体" panose="02010609060101010101" charset="-122"/>
              </a:rPr>
              <a:t>1.</a:t>
            </a:r>
            <a:r>
              <a:rPr lang="zh-CN" altLang="en-US" sz="2800" dirty="0" smtClean="0">
                <a:latin typeface="黑体" panose="02010609060101010101" charset="-122"/>
                <a:ea typeface="黑体" panose="02010609060101010101" charset="-122"/>
              </a:rPr>
              <a:t>汉字</a:t>
            </a:r>
          </a:p>
        </p:txBody>
      </p:sp>
      <p:sp>
        <p:nvSpPr>
          <p:cNvPr id="31" name="文本框 30"/>
          <p:cNvSpPr txBox="1"/>
          <p:nvPr/>
        </p:nvSpPr>
        <p:spPr>
          <a:xfrm>
            <a:off x="4715374" y="2860680"/>
            <a:ext cx="2685785" cy="521970"/>
          </a:xfrm>
          <a:prstGeom prst="rect">
            <a:avLst/>
          </a:prstGeom>
          <a:noFill/>
        </p:spPr>
        <p:txBody>
          <a:bodyPr wrap="square" rtlCol="0">
            <a:spAutoFit/>
          </a:bodyPr>
          <a:lstStyle/>
          <a:p>
            <a:pPr algn="ctr"/>
            <a:r>
              <a:rPr lang="en-US" altLang="zh-CN" sz="2800" dirty="0" smtClean="0">
                <a:latin typeface="黑体" panose="02010609060101010101" charset="-122"/>
                <a:ea typeface="黑体" panose="02010609060101010101" charset="-122"/>
              </a:rPr>
              <a:t>2.</a:t>
            </a:r>
            <a:r>
              <a:rPr lang="zh-CN" altLang="en-US" sz="2800" dirty="0" smtClean="0">
                <a:latin typeface="黑体" panose="02010609060101010101" charset="-122"/>
                <a:ea typeface="黑体" panose="02010609060101010101" charset="-122"/>
              </a:rPr>
              <a:t>数字和字母</a:t>
            </a:r>
          </a:p>
        </p:txBody>
      </p:sp>
      <p:sp>
        <p:nvSpPr>
          <p:cNvPr id="32" name="文本框 31"/>
          <p:cNvSpPr txBox="1"/>
          <p:nvPr/>
        </p:nvSpPr>
        <p:spPr>
          <a:xfrm>
            <a:off x="8212869" y="2860680"/>
            <a:ext cx="2685785" cy="521970"/>
          </a:xfrm>
          <a:prstGeom prst="rect">
            <a:avLst/>
          </a:prstGeom>
          <a:noFill/>
        </p:spPr>
        <p:txBody>
          <a:bodyPr wrap="square" rtlCol="0">
            <a:spAutoFit/>
          </a:bodyPr>
          <a:lstStyle/>
          <a:p>
            <a:pPr algn="ctr"/>
            <a:r>
              <a:rPr lang="en-US" altLang="zh-CN" sz="2800" dirty="0" smtClean="0">
                <a:latin typeface="黑体" panose="02010609060101010101" charset="-122"/>
                <a:ea typeface="黑体" panose="02010609060101010101" charset="-122"/>
              </a:rPr>
              <a:t>3.</a:t>
            </a:r>
            <a:r>
              <a:rPr lang="zh-CN" altLang="en-US" sz="2800" dirty="0" smtClean="0">
                <a:latin typeface="黑体" panose="02010609060101010101" charset="-122"/>
                <a:ea typeface="黑体" panose="02010609060101010101" charset="-122"/>
              </a:rPr>
              <a:t>其他</a:t>
            </a:r>
          </a:p>
        </p:txBody>
      </p:sp>
      <p:sp>
        <p:nvSpPr>
          <p:cNvPr id="34" name="MH_SubTitle_1"/>
          <p:cNvSpPr txBox="1">
            <a:spLocks noChangeArrowheads="1"/>
          </p:cNvSpPr>
          <p:nvPr>
            <p:custDataLst>
              <p:tags r:id="rId1"/>
            </p:custDataLst>
          </p:nvPr>
        </p:nvSpPr>
        <p:spPr bwMode="auto">
          <a:xfrm>
            <a:off x="1274323" y="4135284"/>
            <a:ext cx="252000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ts val="0"/>
              </a:spcBef>
              <a:spcAft>
                <a:spcPts val="0"/>
              </a:spcAft>
              <a:defRPr/>
            </a:pPr>
            <a:r>
              <a:rPr lang="zh-CN" altLang="en-US" sz="1600" dirty="0">
                <a:latin typeface="黑体" panose="02010609060101010101" charset="-122"/>
                <a:ea typeface="黑体" panose="02010609060101010101" charset="-122"/>
                <a:cs typeface="Verdana" panose="020B0604030504040204" pitchFamily="34" charset="0"/>
              </a:rPr>
              <a:t>图样及说明中的汉字，宜采用长仿宋体（矢量字体）或黑体，同一图纸字体种类不应超过两种。</a:t>
            </a:r>
          </a:p>
        </p:txBody>
      </p:sp>
      <p:sp>
        <p:nvSpPr>
          <p:cNvPr id="36" name="MH_SubTitle_1"/>
          <p:cNvSpPr txBox="1">
            <a:spLocks noChangeArrowheads="1"/>
          </p:cNvSpPr>
          <p:nvPr>
            <p:custDataLst>
              <p:tags r:id="rId2"/>
            </p:custDataLst>
          </p:nvPr>
        </p:nvSpPr>
        <p:spPr bwMode="auto">
          <a:xfrm>
            <a:off x="4798032" y="4135284"/>
            <a:ext cx="2520000" cy="255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just">
              <a:lnSpc>
                <a:spcPct val="130000"/>
              </a:lnSpc>
              <a:spcBef>
                <a:spcPts val="0"/>
              </a:spcBef>
              <a:spcAft>
                <a:spcPts val="0"/>
              </a:spcAft>
              <a:defRPr/>
            </a:pPr>
            <a:r>
              <a:rPr lang="zh-CN" altLang="en-US" sz="1600" dirty="0">
                <a:solidFill>
                  <a:prstClr val="black"/>
                </a:solidFill>
                <a:latin typeface="黑体" panose="02010609060101010101" charset="-122"/>
                <a:ea typeface="黑体" panose="02010609060101010101" charset="-122"/>
                <a:cs typeface="Verdana" panose="020B0604030504040204" pitchFamily="34" charset="0"/>
              </a:rPr>
              <a:t>图样及说明中的拉丁字母、阿拉伯数字与罗马数字，宜采用单线简体或</a:t>
            </a:r>
            <a:r>
              <a:rPr lang="en-US" altLang="zh-CN" sz="1600" dirty="0">
                <a:solidFill>
                  <a:prstClr val="black"/>
                </a:solidFill>
                <a:latin typeface="黑体" panose="02010609060101010101" charset="-122"/>
                <a:ea typeface="黑体" panose="02010609060101010101" charset="-122"/>
                <a:cs typeface="Verdana" panose="020B0604030504040204" pitchFamily="34" charset="0"/>
              </a:rPr>
              <a:t>Roman</a:t>
            </a:r>
            <a:r>
              <a:rPr lang="zh-CN" altLang="en-US" sz="1600" dirty="0">
                <a:solidFill>
                  <a:prstClr val="black"/>
                </a:solidFill>
                <a:latin typeface="黑体" panose="02010609060101010101" charset="-122"/>
                <a:ea typeface="黑体" panose="02010609060101010101" charset="-122"/>
                <a:cs typeface="Verdana" panose="020B0604030504040204" pitchFamily="34" charset="0"/>
              </a:rPr>
              <a:t>字体。数字和字母，当需要写成斜体时，其斜体应从字的底线逆时针向上倾斜75°。斜体字的高度和宽度应与相应的直体字相等。</a:t>
            </a:r>
            <a:endParaRPr lang="zh-CN" altLang="en-US" sz="1600" dirty="0">
              <a:latin typeface="黑体" panose="02010609060101010101" charset="-122"/>
              <a:ea typeface="黑体" panose="02010609060101010101" charset="-122"/>
              <a:cs typeface="Verdana" panose="020B0604030504040204" pitchFamily="34" charset="0"/>
            </a:endParaRPr>
          </a:p>
        </p:txBody>
      </p:sp>
      <p:sp>
        <p:nvSpPr>
          <p:cNvPr id="37" name="MH_SubTitle_1"/>
          <p:cNvSpPr txBox="1">
            <a:spLocks noChangeArrowheads="1"/>
          </p:cNvSpPr>
          <p:nvPr>
            <p:custDataLst>
              <p:tags r:id="rId3"/>
            </p:custDataLst>
          </p:nvPr>
        </p:nvSpPr>
        <p:spPr bwMode="auto">
          <a:xfrm>
            <a:off x="8295071" y="4135284"/>
            <a:ext cx="2520000" cy="159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ts val="0"/>
              </a:spcBef>
              <a:spcAft>
                <a:spcPts val="0"/>
              </a:spcAft>
              <a:defRPr/>
            </a:pPr>
            <a:r>
              <a:rPr lang="zh-CN" altLang="en-US" sz="1600" dirty="0">
                <a:latin typeface="黑体" panose="02010609060101010101" charset="-122"/>
                <a:ea typeface="黑体" panose="02010609060101010101" charset="-122"/>
                <a:cs typeface="Verdana" panose="020B0604030504040204" pitchFamily="34" charset="0"/>
              </a:rPr>
              <a:t>长仿宋汉字、拉丁字母、阿拉伯数字与罗马数字示例应符合国家现行标准《技术制图</a:t>
            </a:r>
            <a:r>
              <a:rPr lang="en-US" altLang="zh-CN" sz="1600" dirty="0">
                <a:latin typeface="黑体" panose="02010609060101010101" charset="-122"/>
                <a:ea typeface="黑体" panose="02010609060101010101" charset="-122"/>
                <a:cs typeface="Verdana" panose="020B0604030504040204" pitchFamily="34" charset="0"/>
              </a:rPr>
              <a:t>—</a:t>
            </a:r>
            <a:r>
              <a:rPr lang="zh-CN" altLang="en-US" sz="1600" dirty="0">
                <a:latin typeface="黑体" panose="02010609060101010101" charset="-122"/>
                <a:ea typeface="黑体" panose="02010609060101010101" charset="-122"/>
                <a:cs typeface="Verdana" panose="020B0604030504040204" pitchFamily="34" charset="0"/>
              </a:rPr>
              <a:t>字体》（</a:t>
            </a:r>
            <a:r>
              <a:rPr lang="en-US" altLang="zh-CN" sz="1600" dirty="0">
                <a:latin typeface="黑体" panose="02010609060101010101" charset="-122"/>
                <a:ea typeface="黑体" panose="02010609060101010101" charset="-122"/>
                <a:cs typeface="Verdana" panose="020B0604030504040204" pitchFamily="34" charset="0"/>
              </a:rPr>
              <a:t>GB/T 14691-1993</a:t>
            </a:r>
            <a:r>
              <a:rPr lang="zh-CN" altLang="en-US" sz="1600" dirty="0">
                <a:latin typeface="黑体" panose="02010609060101010101" charset="-122"/>
                <a:ea typeface="黑体" panose="02010609060101010101" charset="-122"/>
                <a:cs typeface="Verdana" panose="020B0604030504040204" pitchFamily="34" charset="0"/>
              </a:rPr>
              <a:t>）的有关规定。</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par>
                          <p:cTn id="33" fill="hold">
                            <p:stCondLst>
                              <p:cond delay="1000"/>
                            </p:stCondLst>
                            <p:childTnLst>
                              <p:par>
                                <p:cTn id="34" presetID="47"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anim calcmode="lin" valueType="num">
                                      <p:cBhvr>
                                        <p:cTn id="37" dur="750" fill="hold"/>
                                        <p:tgtEl>
                                          <p:spTgt spid="6"/>
                                        </p:tgtEl>
                                        <p:attrNameLst>
                                          <p:attrName>ppt_x</p:attrName>
                                        </p:attrNameLst>
                                      </p:cBhvr>
                                      <p:tavLst>
                                        <p:tav tm="0">
                                          <p:val>
                                            <p:strVal val="#ppt_x"/>
                                          </p:val>
                                        </p:tav>
                                        <p:tav tm="100000">
                                          <p:val>
                                            <p:strVal val="#ppt_x"/>
                                          </p:val>
                                        </p:tav>
                                      </p:tavLst>
                                    </p:anim>
                                    <p:anim calcmode="lin" valueType="num">
                                      <p:cBhvr>
                                        <p:cTn id="38" dur="750" fill="hold"/>
                                        <p:tgtEl>
                                          <p:spTgt spid="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750"/>
                                        <p:tgtEl>
                                          <p:spTgt spid="31"/>
                                        </p:tgtEl>
                                      </p:cBhvr>
                                    </p:animEffect>
                                    <p:anim calcmode="lin" valueType="num">
                                      <p:cBhvr>
                                        <p:cTn id="42" dur="750" fill="hold"/>
                                        <p:tgtEl>
                                          <p:spTgt spid="31"/>
                                        </p:tgtEl>
                                        <p:attrNameLst>
                                          <p:attrName>ppt_x</p:attrName>
                                        </p:attrNameLst>
                                      </p:cBhvr>
                                      <p:tavLst>
                                        <p:tav tm="0">
                                          <p:val>
                                            <p:strVal val="#ppt_x"/>
                                          </p:val>
                                        </p:tav>
                                        <p:tav tm="100000">
                                          <p:val>
                                            <p:strVal val="#ppt_x"/>
                                          </p:val>
                                        </p:tav>
                                      </p:tavLst>
                                    </p:anim>
                                    <p:anim calcmode="lin" valueType="num">
                                      <p:cBhvr>
                                        <p:cTn id="43" dur="750" fill="hold"/>
                                        <p:tgtEl>
                                          <p:spTgt spid="3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750"/>
                                        <p:tgtEl>
                                          <p:spTgt spid="32"/>
                                        </p:tgtEl>
                                      </p:cBhvr>
                                    </p:animEffect>
                                    <p:anim calcmode="lin" valueType="num">
                                      <p:cBhvr>
                                        <p:cTn id="47" dur="750" fill="hold"/>
                                        <p:tgtEl>
                                          <p:spTgt spid="32"/>
                                        </p:tgtEl>
                                        <p:attrNameLst>
                                          <p:attrName>ppt_x</p:attrName>
                                        </p:attrNameLst>
                                      </p:cBhvr>
                                      <p:tavLst>
                                        <p:tav tm="0">
                                          <p:val>
                                            <p:strVal val="#ppt_x"/>
                                          </p:val>
                                        </p:tav>
                                        <p:tav tm="100000">
                                          <p:val>
                                            <p:strVal val="#ppt_x"/>
                                          </p:val>
                                        </p:tav>
                                      </p:tavLst>
                                    </p:anim>
                                    <p:anim calcmode="lin" valueType="num">
                                      <p:cBhvr>
                                        <p:cTn id="48" dur="75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2"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750"/>
                                        <p:tgtEl>
                                          <p:spTgt spid="34"/>
                                        </p:tgtEl>
                                      </p:cBhvr>
                                    </p:animEffect>
                                    <p:anim calcmode="lin" valueType="num">
                                      <p:cBhvr>
                                        <p:cTn id="53" dur="750" fill="hold"/>
                                        <p:tgtEl>
                                          <p:spTgt spid="34"/>
                                        </p:tgtEl>
                                        <p:attrNameLst>
                                          <p:attrName>ppt_x</p:attrName>
                                        </p:attrNameLst>
                                      </p:cBhvr>
                                      <p:tavLst>
                                        <p:tav tm="0">
                                          <p:val>
                                            <p:strVal val="#ppt_x"/>
                                          </p:val>
                                        </p:tav>
                                        <p:tav tm="100000">
                                          <p:val>
                                            <p:strVal val="#ppt_x"/>
                                          </p:val>
                                        </p:tav>
                                      </p:tavLst>
                                    </p:anim>
                                    <p:anim calcmode="lin" valueType="num">
                                      <p:cBhvr>
                                        <p:cTn id="54" dur="75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50"/>
                                        <p:tgtEl>
                                          <p:spTgt spid="36"/>
                                        </p:tgtEl>
                                      </p:cBhvr>
                                    </p:animEffect>
                                    <p:anim calcmode="lin" valueType="num">
                                      <p:cBhvr>
                                        <p:cTn id="58" dur="750" fill="hold"/>
                                        <p:tgtEl>
                                          <p:spTgt spid="36"/>
                                        </p:tgtEl>
                                        <p:attrNameLst>
                                          <p:attrName>ppt_x</p:attrName>
                                        </p:attrNameLst>
                                      </p:cBhvr>
                                      <p:tavLst>
                                        <p:tav tm="0">
                                          <p:val>
                                            <p:strVal val="#ppt_x"/>
                                          </p:val>
                                        </p:tav>
                                        <p:tav tm="100000">
                                          <p:val>
                                            <p:strVal val="#ppt_x"/>
                                          </p:val>
                                        </p:tav>
                                      </p:tavLst>
                                    </p:anim>
                                    <p:anim calcmode="lin" valueType="num">
                                      <p:cBhvr>
                                        <p:cTn id="59" dur="750" fill="hold"/>
                                        <p:tgtEl>
                                          <p:spTgt spid="3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750"/>
                                        <p:tgtEl>
                                          <p:spTgt spid="37"/>
                                        </p:tgtEl>
                                      </p:cBhvr>
                                    </p:animEffect>
                                    <p:anim calcmode="lin" valueType="num">
                                      <p:cBhvr>
                                        <p:cTn id="63" dur="750" fill="hold"/>
                                        <p:tgtEl>
                                          <p:spTgt spid="37"/>
                                        </p:tgtEl>
                                        <p:attrNameLst>
                                          <p:attrName>ppt_x</p:attrName>
                                        </p:attrNameLst>
                                      </p:cBhvr>
                                      <p:tavLst>
                                        <p:tav tm="0">
                                          <p:val>
                                            <p:strVal val="#ppt_x"/>
                                          </p:val>
                                        </p:tav>
                                        <p:tav tm="100000">
                                          <p:val>
                                            <p:strVal val="#ppt_x"/>
                                          </p:val>
                                        </p:tav>
                                      </p:tavLst>
                                    </p:anim>
                                    <p:anim calcmode="lin" valueType="num">
                                      <p:cBhvr>
                                        <p:cTn id="64"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6" grpId="0"/>
      <p:bldP spid="31" grpId="0"/>
      <p:bldP spid="32" grpId="0"/>
      <p:bldP spid="34"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数字和字母</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9170" y="1209675"/>
            <a:ext cx="10342245" cy="3828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数字和字母</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9170" y="969645"/>
            <a:ext cx="10323195" cy="533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a:xfrm>
            <a:off x="979170" y="282575"/>
            <a:ext cx="10323830" cy="521970"/>
          </a:xfrm>
        </p:spPr>
        <p:txBody>
          <a:bodyPr/>
          <a:lstStyle/>
          <a:p>
            <a:r>
              <a:rPr lang="zh-CN" altLang="en-US"/>
              <a:t>比例</a:t>
            </a:r>
          </a:p>
        </p:txBody>
      </p:sp>
      <p:grpSp>
        <p:nvGrpSpPr>
          <p:cNvPr id="4" name="千图设计师MC：ID 29795607库_组合 3"/>
          <p:cNvGrpSpPr/>
          <p:nvPr>
            <p:custDataLst>
              <p:tags r:id="rId2"/>
            </p:custDataLst>
          </p:nvPr>
        </p:nvGrpSpPr>
        <p:grpSpPr>
          <a:xfrm>
            <a:off x="-35560" y="3461385"/>
            <a:ext cx="12263755" cy="3116580"/>
            <a:chOff x="-35561" y="1978535"/>
            <a:chExt cx="12263756" cy="3980216"/>
          </a:xfrm>
          <a:solidFill>
            <a:schemeClr val="tx1">
              <a:lumMod val="50000"/>
              <a:lumOff val="50000"/>
            </a:schemeClr>
          </a:solidFill>
        </p:grpSpPr>
        <p:sp>
          <p:nvSpPr>
            <p:cNvPr id="19" name="Rectangle 4"/>
            <p:cNvSpPr/>
            <p:nvPr/>
          </p:nvSpPr>
          <p:spPr>
            <a:xfrm>
              <a:off x="0" y="1978535"/>
              <a:ext cx="12192000" cy="3972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Rectangle 5"/>
            <p:cNvSpPr/>
            <p:nvPr/>
          </p:nvSpPr>
          <p:spPr>
            <a:xfrm>
              <a:off x="-35561" y="1978768"/>
              <a:ext cx="12263756" cy="39799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千图设计师MC：ID 29795607库_组合 23"/>
          <p:cNvGrpSpPr/>
          <p:nvPr>
            <p:custDataLst>
              <p:tags r:id="rId3"/>
            </p:custDataLst>
          </p:nvPr>
        </p:nvGrpSpPr>
        <p:grpSpPr>
          <a:xfrm>
            <a:off x="978710" y="1261584"/>
            <a:ext cx="10325100" cy="1841500"/>
            <a:chOff x="1157145" y="816449"/>
            <a:chExt cx="10325100" cy="1841500"/>
          </a:xfrm>
        </p:grpSpPr>
        <p:sp>
          <p:nvSpPr>
            <p:cNvPr id="8" name="Rectangle 14"/>
            <p:cNvSpPr/>
            <p:nvPr/>
          </p:nvSpPr>
          <p:spPr>
            <a:xfrm>
              <a:off x="1157145" y="816449"/>
              <a:ext cx="10325100" cy="1301750"/>
            </a:xfrm>
            <a:prstGeom prst="rect">
              <a:avLst/>
            </a:prstGeom>
          </p:spPr>
          <p:txBody>
            <a:bodyPr wrap="square" anchor="ctr" anchorCtr="0">
              <a:normAutofit/>
            </a:bodyPr>
            <a:lstStyle/>
            <a:p>
              <a:pPr indent="508000" algn="just" fontAlgn="auto">
                <a:lnSpc>
                  <a:spcPct val="130000"/>
                </a:lnSpc>
                <a:spcBef>
                  <a:spcPts val="0"/>
                </a:spcBef>
                <a:spcAft>
                  <a:spcPts val="0"/>
                </a:spcAft>
                <a:extLst>
                  <a:ext uri="{35155182-B16C-46BC-9424-99874614C6A1}">
                    <wpsdc:indentchars xmlns="" xmlns:wpsdc="http://www.wps.cn/officeDocument/2017/drawingmlCustomData" val="200" checksum="282533468"/>
                  </a:ext>
                </a:extLst>
              </a:pPr>
              <a:r>
                <a:rPr lang="zh-CN" altLang="zh-CN" sz="20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图样的比例是指图形要素的线性尺寸与实物相应要素的线性尺寸之比。比例的符号为</a:t>
              </a:r>
              <a:r>
                <a:rPr lang="en-US" altLang="zh-CN" sz="20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0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0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，比例应以阿拉伯数字表示。 比例宜注写在图名的右侧，字的基准线应取平；比例的字高宜比图名的字高小一号或二号。</a:t>
              </a:r>
              <a:endParaRPr lang="zh-CN" altLang="zh-CN" sz="2000" b="1"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Rectangle 13"/>
            <p:cNvSpPr/>
            <p:nvPr/>
          </p:nvSpPr>
          <p:spPr>
            <a:xfrm>
              <a:off x="2359835" y="2198209"/>
              <a:ext cx="7454900" cy="459740"/>
            </a:xfrm>
            <a:prstGeom prst="rect">
              <a:avLst/>
            </a:prstGeom>
          </p:spPr>
          <p:txBody>
            <a:bodyPr wrap="square">
              <a:noAutofit/>
            </a:bodyPr>
            <a:lstStyle/>
            <a:p>
              <a:pPr algn="ctr">
                <a:lnSpc>
                  <a:spcPct val="120000"/>
                </a:lnSpc>
                <a:spcBef>
                  <a:spcPts val="0"/>
                </a:spcBef>
                <a:spcAft>
                  <a:spcPts val="0"/>
                </a:spcAft>
              </a:pPr>
              <a:r>
                <a:rPr lang="zh-CN"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平面图</a:t>
              </a:r>
              <a:r>
                <a:rPr lang="en-US"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1</a:t>
              </a:r>
              <a:r>
                <a:rPr lang="zh-CN"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100       </a:t>
              </a:r>
              <a:r>
                <a:rPr lang="zh-CN"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⑥</a:t>
              </a:r>
              <a:r>
                <a:rPr lang="en-US"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1</a:t>
              </a:r>
              <a:r>
                <a:rPr lang="zh-CN"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20</a:t>
              </a:r>
              <a:endParaRPr lang="en-US" altLang="zh-CN" sz="2400" b="1" dirty="0">
                <a:solidFill>
                  <a:srgbClr val="F5AA19"/>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2" name="图片 1"/>
          <p:cNvPicPr>
            <a:picLocks noChangeAspect="1"/>
          </p:cNvPicPr>
          <p:nvPr/>
        </p:nvPicPr>
        <p:blipFill>
          <a:blip r:embed="rId5"/>
          <a:stretch>
            <a:fillRect/>
          </a:stretch>
        </p:blipFill>
        <p:spPr>
          <a:xfrm>
            <a:off x="909320" y="3917950"/>
            <a:ext cx="10463530" cy="21964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anim calcmode="lin" valueType="num">
                                      <p:cBhvr>
                                        <p:cTn id="10" dur="500" fill="hold"/>
                                        <p:tgtEl>
                                          <p:spTgt spid="24"/>
                                        </p:tgtEl>
                                        <p:attrNameLst>
                                          <p:attrName>ppt_x</p:attrName>
                                        </p:attrNameLst>
                                      </p:cBhvr>
                                      <p:tavLst>
                                        <p:tav tm="0">
                                          <p:val>
                                            <p:fltVal val="0.5"/>
                                          </p:val>
                                        </p:tav>
                                        <p:tav tm="100000">
                                          <p:val>
                                            <p:strVal val="#ppt_x"/>
                                          </p:val>
                                        </p:tav>
                                      </p:tavLst>
                                    </p:anim>
                                    <p:anim calcmode="lin" valueType="num">
                                      <p:cBhvr>
                                        <p:cTn id="11" dur="500" fill="hold"/>
                                        <p:tgtEl>
                                          <p:spTgt spid="2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a:xfrm>
            <a:off x="979170" y="282575"/>
            <a:ext cx="10323830" cy="521970"/>
          </a:xfrm>
        </p:spPr>
        <p:txBody>
          <a:bodyPr/>
          <a:lstStyle/>
          <a:p>
            <a:r>
              <a:rPr lang="zh-CN" altLang="en-US"/>
              <a:t>比例</a:t>
            </a:r>
          </a:p>
        </p:txBody>
      </p:sp>
      <p:grpSp>
        <p:nvGrpSpPr>
          <p:cNvPr id="4" name="千图设计师MC：ID 29795607库_组合 3"/>
          <p:cNvGrpSpPr/>
          <p:nvPr>
            <p:custDataLst>
              <p:tags r:id="rId2"/>
            </p:custDataLst>
          </p:nvPr>
        </p:nvGrpSpPr>
        <p:grpSpPr>
          <a:xfrm>
            <a:off x="-35560" y="3461385"/>
            <a:ext cx="12263755" cy="3116580"/>
            <a:chOff x="-35561" y="1978535"/>
            <a:chExt cx="12263756" cy="3980216"/>
          </a:xfrm>
          <a:solidFill>
            <a:schemeClr val="tx1">
              <a:lumMod val="50000"/>
              <a:lumOff val="50000"/>
            </a:schemeClr>
          </a:solidFill>
        </p:grpSpPr>
        <p:sp>
          <p:nvSpPr>
            <p:cNvPr id="19" name="Rectangle 4"/>
            <p:cNvSpPr/>
            <p:nvPr/>
          </p:nvSpPr>
          <p:spPr>
            <a:xfrm>
              <a:off x="0" y="1978535"/>
              <a:ext cx="12192000" cy="3972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Rectangle 5"/>
            <p:cNvSpPr/>
            <p:nvPr/>
          </p:nvSpPr>
          <p:spPr>
            <a:xfrm>
              <a:off x="-35561" y="1978768"/>
              <a:ext cx="12263756" cy="39799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Rectangle 14"/>
          <p:cNvSpPr/>
          <p:nvPr/>
        </p:nvSpPr>
        <p:spPr>
          <a:xfrm>
            <a:off x="978535" y="1261745"/>
            <a:ext cx="10325100" cy="1301750"/>
          </a:xfrm>
          <a:prstGeom prst="rect">
            <a:avLst/>
          </a:prstGeom>
        </p:spPr>
        <p:txBody>
          <a:bodyPr wrap="square" anchor="ctr" anchorCtr="0">
            <a:normAutofit/>
          </a:bodyPr>
          <a:lstStyle/>
          <a:p>
            <a:pPr indent="508000" algn="just" fontAlgn="auto">
              <a:lnSpc>
                <a:spcPct val="130000"/>
              </a:lnSpc>
              <a:spcBef>
                <a:spcPts val="0"/>
              </a:spcBef>
              <a:spcAft>
                <a:spcPts val="0"/>
              </a:spcAft>
              <a:extLst>
                <a:ext uri="{35155182-B16C-46BC-9424-99874614C6A1}">
                  <wpsdc:indentchars xmlns="" xmlns:wpsdc="http://www.wps.cn/officeDocument/2017/drawingmlCustomData" val="200" checksum="282533468"/>
                </a:ext>
              </a:extLst>
            </a:pPr>
            <a:r>
              <a:rPr altLang="zh-CN" sz="20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建筑专业、室内设计专业制图选用的各种比例，宜符合表 1-1-10 的规定。</a:t>
            </a:r>
          </a:p>
        </p:txBody>
      </p:sp>
      <p:pic>
        <p:nvPicPr>
          <p:cNvPr id="3" name="图片 2"/>
          <p:cNvPicPr>
            <a:picLocks noChangeAspect="1"/>
          </p:cNvPicPr>
          <p:nvPr/>
        </p:nvPicPr>
        <p:blipFill>
          <a:blip r:embed="rId4"/>
          <a:stretch>
            <a:fillRect/>
          </a:stretch>
        </p:blipFill>
        <p:spPr>
          <a:xfrm>
            <a:off x="978535" y="3762375"/>
            <a:ext cx="10368915" cy="24771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a:xfrm>
            <a:off x="979170" y="282575"/>
            <a:ext cx="10323830" cy="521970"/>
          </a:xfrm>
        </p:spPr>
        <p:txBody>
          <a:bodyPr/>
          <a:lstStyle/>
          <a:p>
            <a:r>
              <a:rPr lang="zh-CN" altLang="en-US"/>
              <a:t>尺寸标注</a:t>
            </a:r>
          </a:p>
        </p:txBody>
      </p:sp>
      <p:sp>
        <p:nvSpPr>
          <p:cNvPr id="15" name="矩形 14"/>
          <p:cNvSpPr/>
          <p:nvPr>
            <p:custDataLst>
              <p:tags r:id="rId3"/>
            </p:custDataLst>
          </p:nvPr>
        </p:nvSpPr>
        <p:spPr>
          <a:xfrm>
            <a:off x="-22860" y="2705100"/>
            <a:ext cx="12240260" cy="3949700"/>
          </a:xfrm>
          <a:prstGeom prst="rect">
            <a:avLst/>
          </a:prstGeom>
          <a:solidFill>
            <a:srgbClr val="FFEAA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cxnSp>
        <p:nvCxnSpPr>
          <p:cNvPr id="3" name="直接连接符 2"/>
          <p:cNvCxnSpPr/>
          <p:nvPr>
            <p:custDataLst>
              <p:tags r:id="rId4"/>
            </p:custDataLst>
          </p:nvPr>
        </p:nvCxnSpPr>
        <p:spPr>
          <a:xfrm>
            <a:off x="864163" y="289523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cxnSp>
        <p:nvCxnSpPr>
          <p:cNvPr id="2" name="直接连接符 1"/>
          <p:cNvCxnSpPr/>
          <p:nvPr>
            <p:custDataLst>
              <p:tags r:id="rId5"/>
            </p:custDataLst>
          </p:nvPr>
        </p:nvCxnSpPr>
        <p:spPr>
          <a:xfrm>
            <a:off x="6096000" y="2895232"/>
            <a:ext cx="0" cy="3570161"/>
          </a:xfrm>
          <a:prstGeom prst="line">
            <a:avLst/>
          </a:prstGeom>
          <a:ln>
            <a:solidFill>
              <a:srgbClr val="000000"/>
            </a:solidFil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6"/>
            </p:custDataLst>
          </p:nvPr>
        </p:nvSpPr>
        <p:spPr>
          <a:xfrm>
            <a:off x="0" y="3925570"/>
            <a:ext cx="130629" cy="1509485"/>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7"/>
            </p:custDataLst>
          </p:nvPr>
        </p:nvSpPr>
        <p:spPr>
          <a:xfrm>
            <a:off x="12061371" y="3925570"/>
            <a:ext cx="130629" cy="1509485"/>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5" name="文本框 4"/>
          <p:cNvSpPr txBox="1"/>
          <p:nvPr>
            <p:custDataLst>
              <p:tags r:id="rId8"/>
            </p:custDataLst>
          </p:nvPr>
        </p:nvSpPr>
        <p:spPr>
          <a:xfrm>
            <a:off x="6546414" y="3592239"/>
            <a:ext cx="4629187" cy="21761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5600" lvl="0" indent="-355600" fontAlgn="ctr">
              <a:spcBef>
                <a:spcPts val="1000"/>
              </a:spcBef>
              <a:spcAft>
                <a:spcPts val="0"/>
              </a:spcAft>
              <a:buClr>
                <a:srgbClr val="F5AA19"/>
              </a:buClr>
              <a:buSzPct val="130000"/>
              <a:buFont typeface="Wingdings" panose="05000000000000000000" pitchFamily="2" charset="2"/>
              <a:buChar char="l"/>
            </a:pPr>
            <a:r>
              <a:rPr lang="zh-CN" altLang="zh-CN" sz="1600" dirty="0">
                <a:solidFill>
                  <a:srgbClr val="000000">
                    <a:lumMod val="75000"/>
                    <a:lumOff val="25000"/>
                  </a:srgbClr>
                </a:solidFill>
                <a:latin typeface="Arial" panose="020B0604020202020204" pitchFamily="34" charset="0"/>
                <a:ea typeface="微软雅黑" panose="020B0503020204020204" pitchFamily="34" charset="-122"/>
                <a:sym typeface="+mn-ea"/>
              </a:rPr>
              <a:t>建筑制图标准中规定图样上的尺寸包括四个要素：尺寸界线、尺寸线、尺寸起止符号和尺寸</a:t>
            </a:r>
            <a:r>
              <a:rPr lang="zh-CN" altLang="zh-CN" sz="1600" dirty="0" smtClean="0">
                <a:solidFill>
                  <a:srgbClr val="000000">
                    <a:lumMod val="75000"/>
                    <a:lumOff val="25000"/>
                  </a:srgbClr>
                </a:solidFill>
                <a:latin typeface="Arial" panose="020B0604020202020204" pitchFamily="34" charset="0"/>
                <a:ea typeface="微软雅黑" panose="020B0503020204020204" pitchFamily="34" charset="-122"/>
                <a:sym typeface="+mn-ea"/>
              </a:rPr>
              <a:t>数字</a:t>
            </a:r>
            <a:r>
              <a:rPr lang="zh-CN" altLang="en-US" sz="1600" dirty="0" smtClean="0">
                <a:solidFill>
                  <a:srgbClr val="000000">
                    <a:lumMod val="75000"/>
                    <a:lumOff val="25000"/>
                  </a:srgbClr>
                </a:solidFill>
                <a:latin typeface="Arial" panose="020B0604020202020204" pitchFamily="34" charset="0"/>
                <a:ea typeface="微软雅黑" panose="020B0503020204020204" pitchFamily="34" charset="-122"/>
                <a:sym typeface="+mn-ea"/>
              </a:rPr>
              <a:t>，见图</a:t>
            </a:r>
            <a:r>
              <a:rPr lang="en-US" altLang="zh-CN" sz="1600" dirty="0" smtClean="0">
                <a:solidFill>
                  <a:srgbClr val="000000">
                    <a:lumMod val="75000"/>
                    <a:lumOff val="25000"/>
                  </a:srgbClr>
                </a:solidFill>
                <a:latin typeface="Arial" panose="020B0604020202020204" pitchFamily="34" charset="0"/>
                <a:ea typeface="微软雅黑" panose="020B0503020204020204" pitchFamily="34" charset="-122"/>
                <a:sym typeface="+mn-ea"/>
              </a:rPr>
              <a:t>1-1-15</a:t>
            </a:r>
            <a:r>
              <a:rPr lang="zh-CN" altLang="zh-CN" sz="1600" dirty="0" smtClean="0">
                <a:solidFill>
                  <a:srgbClr val="000000">
                    <a:lumMod val="75000"/>
                    <a:lumOff val="25000"/>
                  </a:srgbClr>
                </a:solidFill>
                <a:latin typeface="Arial" panose="020B0604020202020204" pitchFamily="34" charset="0"/>
                <a:ea typeface="微软雅黑" panose="020B0503020204020204" pitchFamily="34" charset="-122"/>
                <a:sym typeface="+mn-ea"/>
              </a:rPr>
              <a:t>。</a:t>
            </a:r>
            <a:r>
              <a:rPr lang="zh-CN" altLang="zh-CN" sz="1600" dirty="0">
                <a:solidFill>
                  <a:srgbClr val="000000">
                    <a:lumMod val="75000"/>
                    <a:lumOff val="25000"/>
                  </a:srgbClr>
                </a:solidFill>
                <a:latin typeface="Arial" panose="020B0604020202020204" pitchFamily="34" charset="0"/>
                <a:ea typeface="微软雅黑" panose="020B0503020204020204" pitchFamily="34" charset="-122"/>
                <a:sym typeface="+mn-ea"/>
              </a:rPr>
              <a:t>尺寸界线用细实线，一般应与被注长度垂直，其一端应离开图样轮廓线不小于</a:t>
            </a:r>
            <a:r>
              <a:rPr lang="en-US" altLang="zh-CN" sz="1600" dirty="0">
                <a:solidFill>
                  <a:srgbClr val="000000">
                    <a:lumMod val="75000"/>
                    <a:lumOff val="25000"/>
                  </a:srgbClr>
                </a:solidFill>
                <a:latin typeface="Arial" panose="020B0604020202020204" pitchFamily="34" charset="0"/>
                <a:ea typeface="微软雅黑" panose="020B0503020204020204" pitchFamily="34" charset="-122"/>
                <a:sym typeface="+mn-ea"/>
              </a:rPr>
              <a:t>2mm</a:t>
            </a:r>
            <a:r>
              <a:rPr lang="zh-CN" altLang="en-US" sz="1600" dirty="0">
                <a:solidFill>
                  <a:srgbClr val="000000">
                    <a:lumMod val="75000"/>
                    <a:lumOff val="25000"/>
                  </a:srgbClr>
                </a:solidFill>
                <a:latin typeface="Arial" panose="020B0604020202020204" pitchFamily="34" charset="0"/>
                <a:ea typeface="微软雅黑" panose="020B0503020204020204" pitchFamily="34" charset="-122"/>
                <a:sym typeface="+mn-ea"/>
              </a:rPr>
              <a:t>，另一端超出尺寸线</a:t>
            </a:r>
            <a:r>
              <a:rPr lang="en-US" altLang="zh-CN" sz="1600" dirty="0">
                <a:solidFill>
                  <a:srgbClr val="000000">
                    <a:lumMod val="75000"/>
                    <a:lumOff val="25000"/>
                  </a:srgbClr>
                </a:solidFill>
                <a:latin typeface="Arial" panose="020B0604020202020204" pitchFamily="34" charset="0"/>
                <a:ea typeface="微软雅黑" panose="020B0503020204020204" pitchFamily="34" charset="-122"/>
                <a:sym typeface="+mn-ea"/>
              </a:rPr>
              <a:t>2~3mm</a:t>
            </a:r>
            <a:r>
              <a:rPr lang="zh-CN" altLang="en-US" dirty="0">
                <a:solidFill>
                  <a:srgbClr val="000000">
                    <a:lumMod val="75000"/>
                    <a:lumOff val="25000"/>
                  </a:srgbClr>
                </a:solidFill>
                <a:latin typeface="Arial" panose="020B0604020202020204" pitchFamily="34" charset="0"/>
                <a:ea typeface="微软雅黑" panose="020B0503020204020204" pitchFamily="34" charset="-122"/>
                <a:sym typeface="+mn-ea"/>
              </a:rPr>
              <a:t>。必要时图样轮廓线可</a:t>
            </a:r>
            <a:r>
              <a:rPr lang="zh-CN" altLang="en-US" dirty="0" smtClean="0">
                <a:solidFill>
                  <a:srgbClr val="000000">
                    <a:lumMod val="75000"/>
                    <a:lumOff val="25000"/>
                  </a:srgbClr>
                </a:solidFill>
                <a:latin typeface="Arial" panose="020B0604020202020204" pitchFamily="34" charset="0"/>
                <a:ea typeface="微软雅黑" panose="020B0503020204020204" pitchFamily="34" charset="-122"/>
                <a:sym typeface="+mn-ea"/>
              </a:rPr>
              <a:t>用作</a:t>
            </a:r>
            <a:r>
              <a:rPr lang="zh-CN" altLang="en-US" dirty="0">
                <a:solidFill>
                  <a:srgbClr val="000000">
                    <a:lumMod val="75000"/>
                    <a:lumOff val="25000"/>
                  </a:srgbClr>
                </a:solidFill>
                <a:latin typeface="Arial" panose="020B0604020202020204" pitchFamily="34" charset="0"/>
                <a:ea typeface="微软雅黑" panose="020B0503020204020204" pitchFamily="34" charset="-122"/>
                <a:sym typeface="+mn-ea"/>
              </a:rPr>
              <a:t>尺寸界线，如图</a:t>
            </a:r>
            <a:r>
              <a:rPr lang="en-US" altLang="zh-CN" dirty="0">
                <a:solidFill>
                  <a:srgbClr val="000000">
                    <a:lumMod val="75000"/>
                    <a:lumOff val="25000"/>
                  </a:srgbClr>
                </a:solidFill>
                <a:latin typeface="Arial" panose="020B0604020202020204" pitchFamily="34" charset="0"/>
                <a:ea typeface="微软雅黑" panose="020B0503020204020204" pitchFamily="34" charset="-122"/>
                <a:sym typeface="+mn-ea"/>
              </a:rPr>
              <a:t>1-1-16 </a:t>
            </a:r>
            <a:r>
              <a:rPr lang="zh-CN" altLang="en-US" dirty="0">
                <a:solidFill>
                  <a:srgbClr val="000000">
                    <a:lumMod val="75000"/>
                    <a:lumOff val="25000"/>
                  </a:srgbClr>
                </a:solidFill>
                <a:latin typeface="Arial" panose="020B0604020202020204" pitchFamily="34" charset="0"/>
                <a:ea typeface="微软雅黑" panose="020B0503020204020204" pitchFamily="34" charset="-122"/>
                <a:sym typeface="+mn-ea"/>
              </a:rPr>
              <a:t>所示。</a:t>
            </a:r>
            <a:endParaRPr lang="zh-CN" altLang="en-US" sz="16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0" name="文本框 9"/>
          <p:cNvSpPr txBox="1"/>
          <p:nvPr>
            <p:custDataLst>
              <p:tags r:id="rId9"/>
            </p:custDataLst>
          </p:nvPr>
        </p:nvSpPr>
        <p:spPr>
          <a:xfrm>
            <a:off x="1000107" y="3592239"/>
            <a:ext cx="4629187" cy="21761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5600" lvl="0" indent="-355600" algn="l" fontAlgn="ctr">
              <a:spcBef>
                <a:spcPts val="1000"/>
              </a:spcBef>
              <a:spcAft>
                <a:spcPts val="0"/>
              </a:spcAft>
              <a:buClr>
                <a:srgbClr val="F5AA19"/>
              </a:buClr>
              <a:buSzPct val="13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图形只能表示物体的形状，各部分的实际大小及其相对位置，必须用尺寸数字标明。尺寸数字是图样的组成部分，必须按规定注写清楚，力求完整、合理、清晰。</a:t>
            </a:r>
          </a:p>
          <a:p>
            <a:pPr marL="355600" lvl="0" indent="-355600" algn="l" fontAlgn="ctr">
              <a:spcBef>
                <a:spcPts val="1000"/>
              </a:spcBef>
              <a:spcAft>
                <a:spcPts val="0"/>
              </a:spcAft>
              <a:buClr>
                <a:srgbClr val="F5AA19"/>
              </a:buClr>
              <a:buSzPct val="130000"/>
              <a:buFont typeface="Wingdings" panose="05000000000000000000" pitchFamily="2" charset="2"/>
              <a:buChar char="n"/>
            </a:pPr>
            <a:r>
              <a:rPr lang="zh-CN" altLang="en-US" b="1" dirty="0">
                <a:solidFill>
                  <a:srgbClr val="F97615"/>
                </a:solidFill>
                <a:effectLst>
                  <a:outerShdw blurRad="38100" dist="38100" dir="2700000" algn="tl">
                    <a:srgbClr val="000000">
                      <a:alpha val="43137"/>
                    </a:srgbClr>
                  </a:outerShdw>
                </a:effectLst>
                <a:uFillTx/>
                <a:latin typeface="Arial" panose="020B0604020202020204" pitchFamily="34" charset="0"/>
                <a:ea typeface="微软雅黑" panose="020B0503020204020204" pitchFamily="34" charset="-122"/>
                <a:sym typeface="微软雅黑" panose="020B0503020204020204" pitchFamily="34" charset="-122"/>
              </a:rPr>
              <a:t>尺寸分为总尺寸、定位尺寸、细部尺寸</a:t>
            </a: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三种。绘图时，应根据设计深度和图纸用途确定所需注写的尺寸。</a:t>
            </a:r>
          </a:p>
        </p:txBody>
      </p:sp>
      <p:sp>
        <p:nvSpPr>
          <p:cNvPr id="11" name="文本框 10"/>
          <p:cNvSpPr txBox="1"/>
          <p:nvPr>
            <p:custDataLst>
              <p:tags r:id="rId10"/>
            </p:custDataLst>
          </p:nvPr>
        </p:nvSpPr>
        <p:spPr>
          <a:xfrm>
            <a:off x="1000125" y="1439545"/>
            <a:ext cx="10303510" cy="629920"/>
          </a:xfrm>
          <a:prstGeom prst="rect">
            <a:avLst/>
          </a:prstGeom>
          <a:noFill/>
        </p:spPr>
        <p:txBody>
          <a:bodyPr wrap="none" lIns="101600" tIns="38100" rIns="63500" bIns="38100" rtlCol="0" anchor="ctr" anchorCtr="0">
            <a:noAutofit/>
          </a:bodyPr>
          <a:lstStyle/>
          <a:p>
            <a:pPr marL="0" indent="0" algn="l">
              <a:lnSpc>
                <a:spcPct val="100000"/>
              </a:lnSpc>
              <a:spcBef>
                <a:spcPts val="0"/>
              </a:spcBef>
              <a:spcAft>
                <a:spcPts val="0"/>
              </a:spcAft>
              <a:buSzPct val="100000"/>
            </a:pPr>
            <a:r>
              <a:rPr lang="en-US" altLang="zh-CN" sz="2400" b="1" spc="300">
                <a:solidFill>
                  <a:srgbClr val="000000">
                    <a:lumMod val="75000"/>
                    <a:lumOff val="25000"/>
                  </a:srgbClr>
                </a:solidFill>
                <a:latin typeface="Arial" panose="020B0604020202020204" pitchFamily="34" charset="0"/>
                <a:ea typeface="微软雅黑" panose="020B0503020204020204" pitchFamily="34" charset="-122"/>
              </a:rPr>
              <a:t>1.</a:t>
            </a:r>
            <a:r>
              <a:rPr lang="zh-CN" altLang="en-US" sz="2400" b="1" spc="300">
                <a:solidFill>
                  <a:srgbClr val="000000">
                    <a:lumMod val="75000"/>
                    <a:lumOff val="25000"/>
                  </a:srgbClr>
                </a:solidFill>
                <a:latin typeface="Arial" panose="020B0604020202020204" pitchFamily="34" charset="0"/>
                <a:ea typeface="微软雅黑" panose="020B0503020204020204" pitchFamily="34" charset="-122"/>
              </a:rPr>
              <a:t>尺寸四要素</a:t>
            </a:r>
          </a:p>
        </p:txBody>
      </p:sp>
      <p:cxnSp>
        <p:nvCxnSpPr>
          <p:cNvPr id="13" name="直接连接符 12"/>
          <p:cNvCxnSpPr/>
          <p:nvPr>
            <p:custDataLst>
              <p:tags r:id="rId11"/>
            </p:custDataLst>
          </p:nvPr>
        </p:nvCxnSpPr>
        <p:spPr>
          <a:xfrm>
            <a:off x="864163" y="646539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pic>
        <p:nvPicPr>
          <p:cNvPr id="17" name="图片 16"/>
          <p:cNvPicPr>
            <a:picLocks noChangeAspect="1"/>
          </p:cNvPicPr>
          <p:nvPr/>
        </p:nvPicPr>
        <p:blipFill>
          <a:blip r:embed="rId13"/>
          <a:srcRect t="3072"/>
          <a:stretch>
            <a:fillRect/>
          </a:stretch>
        </p:blipFill>
        <p:spPr>
          <a:xfrm>
            <a:off x="6870065" y="342265"/>
            <a:ext cx="5095875" cy="1883410"/>
          </a:xfrm>
          <a:prstGeom prst="rect">
            <a:avLst/>
          </a:prstGeom>
        </p:spPr>
      </p:pic>
      <p:sp>
        <p:nvSpPr>
          <p:cNvPr id="4" name="矩形 3"/>
          <p:cNvSpPr/>
          <p:nvPr/>
        </p:nvSpPr>
        <p:spPr>
          <a:xfrm>
            <a:off x="8395998" y="2335768"/>
            <a:ext cx="2262158" cy="369332"/>
          </a:xfrm>
          <a:prstGeom prst="rect">
            <a:avLst/>
          </a:prstGeom>
        </p:spPr>
        <p:txBody>
          <a:bodyPr wrap="none">
            <a:spAutoFit/>
          </a:bodyPr>
          <a:lstStyle/>
          <a:p>
            <a:r>
              <a:rPr lang="zh-CN" altLang="en-US" dirty="0">
                <a:solidFill>
                  <a:srgbClr val="0070C0"/>
                </a:solidFill>
              </a:rPr>
              <a:t>图</a:t>
            </a:r>
            <a:r>
              <a:rPr lang="en-US" altLang="zh-CN" dirty="0" smtClean="0">
                <a:solidFill>
                  <a:srgbClr val="0070C0"/>
                </a:solidFill>
              </a:rPr>
              <a:t>1-1-15    </a:t>
            </a:r>
            <a:r>
              <a:rPr lang="zh-CN" altLang="en-US" dirty="0" smtClean="0">
                <a:solidFill>
                  <a:srgbClr val="0070C0"/>
                </a:solidFill>
              </a:rPr>
              <a:t>尺寸组成</a:t>
            </a:r>
            <a:endParaRPr lang="zh-CN" altLang="en-US" dirty="0">
              <a:solidFill>
                <a:srgbClr val="0070C0"/>
              </a:solidFill>
            </a:endParaRPr>
          </a:p>
        </p:txBody>
      </p:sp>
      <p:pic>
        <p:nvPicPr>
          <p:cNvPr id="3074"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51457" y="202882"/>
            <a:ext cx="3267075"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3"/>
            </p:custDataLst>
          </p:nvPr>
        </p:nvSpPr>
        <p:spPr>
          <a:xfrm>
            <a:off x="1905" y="0"/>
            <a:ext cx="12188190" cy="3554730"/>
          </a:xfrm>
          <a:prstGeom prst="rect">
            <a:avLst/>
          </a:prstGeom>
          <a:solidFill>
            <a:srgbClr val="FFEAA9">
              <a:alpha val="20000"/>
            </a:srgbClr>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en-US" altLang="zh-CN">
              <a:latin typeface="微软雅黑" panose="020B0503020204020204" pitchFamily="34" charset="-122"/>
              <a:ea typeface="微软雅黑" panose="020B0503020204020204" pitchFamily="34" charset="-122"/>
            </a:endParaRPr>
          </a:p>
        </p:txBody>
      </p:sp>
      <p:sp>
        <p:nvSpPr>
          <p:cNvPr id="18" name="椭圆 17"/>
          <p:cNvSpPr/>
          <p:nvPr>
            <p:custDataLst>
              <p:tags r:id="rId4"/>
            </p:custDataLst>
          </p:nvPr>
        </p:nvSpPr>
        <p:spPr>
          <a:xfrm>
            <a:off x="10359390" y="61023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椭圆 18"/>
          <p:cNvSpPr/>
          <p:nvPr>
            <p:custDataLst>
              <p:tags r:id="rId5"/>
            </p:custDataLst>
          </p:nvPr>
        </p:nvSpPr>
        <p:spPr>
          <a:xfrm>
            <a:off x="10676255" y="61023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custDataLst>
              <p:tags r:id="rId6"/>
            </p:custDataLst>
          </p:nvPr>
        </p:nvSpPr>
        <p:spPr>
          <a:xfrm>
            <a:off x="10995025" y="61023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椭圆 1"/>
          <p:cNvSpPr/>
          <p:nvPr>
            <p:custDataLst>
              <p:tags r:id="rId7"/>
            </p:custDataLst>
          </p:nvPr>
        </p:nvSpPr>
        <p:spPr>
          <a:xfrm>
            <a:off x="11314430" y="61023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11633835" y="61023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椭圆 39"/>
          <p:cNvSpPr/>
          <p:nvPr>
            <p:custDataLst>
              <p:tags r:id="rId9"/>
            </p:custDataLst>
          </p:nvPr>
        </p:nvSpPr>
        <p:spPr>
          <a:xfrm>
            <a:off x="10359390" y="91313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椭圆 40"/>
          <p:cNvSpPr/>
          <p:nvPr>
            <p:custDataLst>
              <p:tags r:id="rId10"/>
            </p:custDataLst>
          </p:nvPr>
        </p:nvSpPr>
        <p:spPr>
          <a:xfrm>
            <a:off x="10676255" y="91313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椭圆 42"/>
          <p:cNvSpPr/>
          <p:nvPr>
            <p:custDataLst>
              <p:tags r:id="rId11"/>
            </p:custDataLst>
          </p:nvPr>
        </p:nvSpPr>
        <p:spPr>
          <a:xfrm>
            <a:off x="10995025" y="91313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椭圆 43"/>
          <p:cNvSpPr/>
          <p:nvPr>
            <p:custDataLst>
              <p:tags r:id="rId12"/>
            </p:custDataLst>
          </p:nvPr>
        </p:nvSpPr>
        <p:spPr>
          <a:xfrm>
            <a:off x="11314430" y="91313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椭圆 44"/>
          <p:cNvSpPr/>
          <p:nvPr>
            <p:custDataLst>
              <p:tags r:id="rId13"/>
            </p:custDataLst>
          </p:nvPr>
        </p:nvSpPr>
        <p:spPr>
          <a:xfrm>
            <a:off x="11633835" y="91313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椭圆 45"/>
          <p:cNvSpPr/>
          <p:nvPr>
            <p:custDataLst>
              <p:tags r:id="rId14"/>
            </p:custDataLst>
          </p:nvPr>
        </p:nvSpPr>
        <p:spPr>
          <a:xfrm>
            <a:off x="10359390" y="120840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椭圆 46"/>
          <p:cNvSpPr/>
          <p:nvPr>
            <p:custDataLst>
              <p:tags r:id="rId15"/>
            </p:custDataLst>
          </p:nvPr>
        </p:nvSpPr>
        <p:spPr>
          <a:xfrm>
            <a:off x="10676255" y="120840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椭圆 47"/>
          <p:cNvSpPr/>
          <p:nvPr>
            <p:custDataLst>
              <p:tags r:id="rId16"/>
            </p:custDataLst>
          </p:nvPr>
        </p:nvSpPr>
        <p:spPr>
          <a:xfrm>
            <a:off x="10995025" y="120840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椭圆 48"/>
          <p:cNvSpPr/>
          <p:nvPr>
            <p:custDataLst>
              <p:tags r:id="rId17"/>
            </p:custDataLst>
          </p:nvPr>
        </p:nvSpPr>
        <p:spPr>
          <a:xfrm>
            <a:off x="11314430" y="120840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椭圆 49"/>
          <p:cNvSpPr/>
          <p:nvPr>
            <p:custDataLst>
              <p:tags r:id="rId18"/>
            </p:custDataLst>
          </p:nvPr>
        </p:nvSpPr>
        <p:spPr>
          <a:xfrm>
            <a:off x="11633835" y="1208405"/>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椭圆 50"/>
          <p:cNvSpPr/>
          <p:nvPr>
            <p:custDataLst>
              <p:tags r:id="rId19"/>
            </p:custDataLst>
          </p:nvPr>
        </p:nvSpPr>
        <p:spPr>
          <a:xfrm>
            <a:off x="10359390" y="151130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椭圆 51"/>
          <p:cNvSpPr/>
          <p:nvPr>
            <p:custDataLst>
              <p:tags r:id="rId20"/>
            </p:custDataLst>
          </p:nvPr>
        </p:nvSpPr>
        <p:spPr>
          <a:xfrm>
            <a:off x="10676255" y="151130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椭圆 52"/>
          <p:cNvSpPr/>
          <p:nvPr>
            <p:custDataLst>
              <p:tags r:id="rId21"/>
            </p:custDataLst>
          </p:nvPr>
        </p:nvSpPr>
        <p:spPr>
          <a:xfrm>
            <a:off x="10995025" y="151130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椭圆 53"/>
          <p:cNvSpPr/>
          <p:nvPr>
            <p:custDataLst>
              <p:tags r:id="rId22"/>
            </p:custDataLst>
          </p:nvPr>
        </p:nvSpPr>
        <p:spPr>
          <a:xfrm>
            <a:off x="11314430" y="151130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椭圆 54"/>
          <p:cNvSpPr/>
          <p:nvPr>
            <p:custDataLst>
              <p:tags r:id="rId23"/>
            </p:custDataLst>
          </p:nvPr>
        </p:nvSpPr>
        <p:spPr>
          <a:xfrm>
            <a:off x="11633835" y="1511300"/>
            <a:ext cx="95250" cy="95250"/>
          </a:xfrm>
          <a:prstGeom prst="ellipse">
            <a:avLst/>
          </a:prstGeom>
          <a:solidFill>
            <a:schemeClr val="accent2"/>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文本框 55"/>
          <p:cNvSpPr txBox="1"/>
          <p:nvPr>
            <p:custDataLst>
              <p:tags r:id="rId24"/>
            </p:custDataLst>
          </p:nvPr>
        </p:nvSpPr>
        <p:spPr>
          <a:xfrm>
            <a:off x="5804535" y="1008583"/>
            <a:ext cx="3840480" cy="1198880"/>
          </a:xfrm>
          <a:prstGeom prst="rect">
            <a:avLst/>
          </a:prstGeom>
          <a:noFill/>
          <a:effectLst>
            <a:outerShdw blurRad="50800" dist="38100" dir="5400000" algn="t" rotWithShape="0">
              <a:srgbClr val="00CCFF">
                <a:alpha val="40000"/>
              </a:srgbClr>
            </a:outerShdw>
          </a:effectLst>
        </p:spPr>
        <p:txBody>
          <a:bodyPr wrap="none" rtlCol="0">
            <a:spAutoFit/>
          </a:bodyPr>
          <a:lstStyle/>
          <a:p>
            <a:r>
              <a:rPr lang="zh-CN" altLang="zh-CN" sz="7200" b="1" dirty="0">
                <a:solidFill>
                  <a:srgbClr val="F5AA19"/>
                </a:solidFill>
                <a:latin typeface="Arial" panose="020B0604020202020204" pitchFamily="34" charset="0"/>
                <a:ea typeface="微软雅黑" panose="020B0503020204020204" pitchFamily="34" charset="-122"/>
              </a:rPr>
              <a:t>尺寸标注</a:t>
            </a:r>
          </a:p>
        </p:txBody>
      </p:sp>
      <p:sp>
        <p:nvSpPr>
          <p:cNvPr id="57" name="任意多边形: 形状 11"/>
          <p:cNvSpPr/>
          <p:nvPr>
            <p:custDataLst>
              <p:tags r:id="rId25"/>
            </p:custDataLst>
          </p:nvPr>
        </p:nvSpPr>
        <p:spPr>
          <a:xfrm flipH="1">
            <a:off x="5981065" y="15240"/>
            <a:ext cx="544830" cy="653415"/>
          </a:xfrm>
          <a:custGeom>
            <a:avLst/>
            <a:gdLst/>
            <a:ahLst/>
            <a:cxnLst/>
            <a:rect l="0" t="0" r="0" b="0"/>
            <a:pathLst>
              <a:path w="334011" h="397511">
                <a:moveTo>
                  <a:pt x="334010" y="397510"/>
                </a:moveTo>
                <a:lnTo>
                  <a:pt x="167640" y="312420"/>
                </a:lnTo>
                <a:lnTo>
                  <a:pt x="0" y="397510"/>
                </a:lnTo>
                <a:lnTo>
                  <a:pt x="0" y="0"/>
                </a:lnTo>
                <a:lnTo>
                  <a:pt x="334010" y="0"/>
                </a:lnTo>
              </a:path>
            </a:pathLst>
          </a:custGeom>
          <a:solidFill>
            <a:srgbClr val="FF4251">
              <a:alpha val="90000"/>
            </a:srgbClr>
          </a:solidFill>
          <a:ln w="6350" cap="flat" cmpd="sng" algn="ctr">
            <a:noFill/>
            <a:prstDash val="solid"/>
            <a:miter lim="800000"/>
          </a:ln>
          <a:effectLst/>
        </p:spPr>
        <p:style>
          <a:lnRef idx="1">
            <a:srgbClr val="FF4251"/>
          </a:lnRef>
          <a:fillRef idx="0">
            <a:srgbClr val="FF4251"/>
          </a:fillRef>
          <a:effectRef idx="0">
            <a:srgbClr val="FF4251"/>
          </a:effectRef>
          <a:fontRef idx="minor">
            <a:sysClr val="windowText" lastClr="000000"/>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8" name="PA_ImportSvg_636718263529450003"/>
          <p:cNvSpPr/>
          <p:nvPr>
            <p:custDataLst>
              <p:tags r:id="rId26"/>
            </p:custDataLst>
          </p:nvPr>
        </p:nvSpPr>
        <p:spPr>
          <a:xfrm>
            <a:off x="6078220" y="151130"/>
            <a:ext cx="351155" cy="24955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ysClr val="window" lastClr="FFFFFF"/>
          </a:solidFill>
          <a:ln w="12700" cap="flat" cmpd="sng" algn="ctr">
            <a:noFill/>
            <a:prstDash val="solid"/>
            <a:miter lim="800000"/>
          </a:ln>
          <a:effectLst/>
        </p:spPr>
        <p:style>
          <a:lnRef idx="2">
            <a:srgbClr val="FF4251">
              <a:shade val="50000"/>
            </a:srgbClr>
          </a:lnRef>
          <a:fillRef idx="1">
            <a:srgbClr val="FF4251"/>
          </a:fillRef>
          <a:effectRef idx="0">
            <a:srgbClr val="FF4251"/>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68" name="文本框 67"/>
          <p:cNvSpPr txBox="1"/>
          <p:nvPr>
            <p:custDataLst>
              <p:tags r:id="rId27"/>
            </p:custDataLst>
          </p:nvPr>
        </p:nvSpPr>
        <p:spPr>
          <a:xfrm>
            <a:off x="5804535" y="2540000"/>
            <a:ext cx="3632200" cy="624840"/>
          </a:xfrm>
          <a:prstGeom prst="rect">
            <a:avLst/>
          </a:prstGeom>
          <a:noFill/>
        </p:spPr>
        <p:txBody>
          <a:bodyPr wrap="none" lIns="101600" tIns="38100" rIns="63500" bIns="38100" rtlCol="0">
            <a:noAutofit/>
          </a:bodyPr>
          <a:lstStyle/>
          <a:p>
            <a:pPr marL="0" indent="0" algn="l">
              <a:lnSpc>
                <a:spcPct val="100000"/>
              </a:lnSpc>
              <a:spcBef>
                <a:spcPts val="0"/>
              </a:spcBef>
              <a:spcAft>
                <a:spcPts val="0"/>
              </a:spcAft>
              <a:buSzPct val="100000"/>
            </a:pPr>
            <a:r>
              <a:rPr lang="en-US" altLang="zh-CN" sz="3600" b="1" spc="300">
                <a:solidFill>
                  <a:sysClr val="windowText" lastClr="000000"/>
                </a:solidFill>
                <a:latin typeface="Arial" panose="020B0604020202020204" pitchFamily="34" charset="0"/>
                <a:ea typeface="微软雅黑" panose="020B0503020204020204" pitchFamily="34" charset="-122"/>
              </a:rPr>
              <a:t>1.</a:t>
            </a:r>
            <a:r>
              <a:rPr lang="zh-CN" altLang="en-US" sz="3600" b="1" spc="300">
                <a:solidFill>
                  <a:sysClr val="windowText" lastClr="000000"/>
                </a:solidFill>
                <a:latin typeface="Arial" panose="020B0604020202020204" pitchFamily="34" charset="0"/>
                <a:ea typeface="微软雅黑" panose="020B0503020204020204" pitchFamily="34" charset="-122"/>
              </a:rPr>
              <a:t>尺寸四要素</a:t>
            </a:r>
          </a:p>
        </p:txBody>
      </p:sp>
      <p:sp>
        <p:nvSpPr>
          <p:cNvPr id="3" name="文本框 2"/>
          <p:cNvSpPr txBox="1"/>
          <p:nvPr>
            <p:custDataLst>
              <p:tags r:id="rId28"/>
            </p:custDataLst>
          </p:nvPr>
        </p:nvSpPr>
        <p:spPr>
          <a:xfrm>
            <a:off x="431800" y="3854450"/>
            <a:ext cx="8280400" cy="2339521"/>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44500" algn="just">
              <a:buSzPct val="100000"/>
              <a:extLst>
                <a:ext uri="{35155182-B16C-46BC-9424-99874614C6A1}">
                  <wpsdc:indentchars xmlns="" xmlns:wpsdc="http://www.wps.cn/officeDocument/2017/drawingmlCustomData" val="200" checksum="909944644"/>
                </a:ext>
              </a:extLst>
            </a:pPr>
            <a:r>
              <a:rPr lang="zh-CN" altLang="en-US" dirty="0">
                <a:latin typeface="Arial" panose="020B0604020202020204" pitchFamily="34" charset="0"/>
                <a:ea typeface="微软雅黑" panose="020B0503020204020204" pitchFamily="34" charset="-122"/>
                <a:sym typeface="+mn-ea"/>
              </a:rPr>
              <a:t>尺寸界线应用细实线绘制，应与被注长度平行，两端宜以尺寸界限为边界，也</a:t>
            </a:r>
            <a:r>
              <a:rPr lang="zh-CN" altLang="en-US" dirty="0" smtClean="0">
                <a:latin typeface="Arial" panose="020B0604020202020204" pitchFamily="34" charset="0"/>
                <a:ea typeface="微软雅黑" panose="020B0503020204020204" pitchFamily="34" charset="-122"/>
                <a:sym typeface="+mn-ea"/>
              </a:rPr>
              <a:t>可超出</a:t>
            </a:r>
            <a:r>
              <a:rPr lang="zh-CN" altLang="en-US" dirty="0">
                <a:latin typeface="Arial" panose="020B0604020202020204" pitchFamily="34" charset="0"/>
                <a:ea typeface="微软雅黑" panose="020B0503020204020204" pitchFamily="34" charset="-122"/>
                <a:sym typeface="+mn-ea"/>
              </a:rPr>
              <a:t>尺寸界线</a:t>
            </a:r>
            <a:r>
              <a:rPr lang="en-US" altLang="zh-CN" dirty="0">
                <a:latin typeface="Arial" panose="020B0604020202020204" pitchFamily="34" charset="0"/>
                <a:ea typeface="微软雅黑" panose="020B0503020204020204" pitchFamily="34" charset="-122"/>
                <a:sym typeface="+mn-ea"/>
              </a:rPr>
              <a:t>2 mm </a:t>
            </a:r>
            <a:r>
              <a:rPr lang="zh-CN" altLang="en-US" dirty="0">
                <a:latin typeface="Arial" panose="020B0604020202020204" pitchFamily="34" charset="0"/>
                <a:ea typeface="微软雅黑" panose="020B0503020204020204" pitchFamily="34" charset="-122"/>
                <a:sym typeface="+mn-ea"/>
              </a:rPr>
              <a:t>～ </a:t>
            </a:r>
            <a:r>
              <a:rPr lang="en-US" altLang="zh-CN" dirty="0">
                <a:latin typeface="Arial" panose="020B0604020202020204" pitchFamily="34" charset="0"/>
                <a:ea typeface="微软雅黑" panose="020B0503020204020204" pitchFamily="34" charset="-122"/>
                <a:sym typeface="+mn-ea"/>
              </a:rPr>
              <a:t>3 mm</a:t>
            </a:r>
            <a:r>
              <a:rPr lang="zh-CN" altLang="en-US" dirty="0">
                <a:latin typeface="Arial" panose="020B0604020202020204" pitchFamily="34" charset="0"/>
                <a:ea typeface="微软雅黑" panose="020B0503020204020204" pitchFamily="34" charset="-122"/>
                <a:sym typeface="+mn-ea"/>
              </a:rPr>
              <a:t>。图样本身的任何图线不得用作尺寸线。</a:t>
            </a:r>
          </a:p>
          <a:p>
            <a:pPr lvl="0" indent="444500" algn="just">
              <a:buSzPct val="100000"/>
              <a:extLst>
                <a:ext uri="{35155182-B16C-46BC-9424-99874614C6A1}">
                  <wpsdc:indentchars xmlns="" xmlns:wpsdc="http://www.wps.cn/officeDocument/2017/drawingmlCustomData" val="200" checksum="909944644"/>
                </a:ext>
              </a:extLst>
            </a:pPr>
            <a:r>
              <a:rPr lang="zh-CN" altLang="en-US" dirty="0">
                <a:latin typeface="Arial" panose="020B0604020202020204" pitchFamily="34" charset="0"/>
                <a:ea typeface="微软雅黑" panose="020B0503020204020204" pitchFamily="34" charset="-122"/>
                <a:sym typeface="+mn-ea"/>
              </a:rPr>
              <a:t>尺寸起止符号一般用中粗斜短线绘制，其倾斜方向应与尺寸界线成顺时针</a:t>
            </a:r>
            <a:r>
              <a:rPr lang="en-US" altLang="zh-CN" dirty="0">
                <a:latin typeface="Arial" panose="020B0604020202020204" pitchFamily="34" charset="0"/>
                <a:ea typeface="微软雅黑" panose="020B0503020204020204" pitchFamily="34" charset="-122"/>
                <a:sym typeface="+mn-ea"/>
              </a:rPr>
              <a:t>45° </a:t>
            </a:r>
            <a:r>
              <a:rPr lang="zh-CN" altLang="en-US" dirty="0">
                <a:latin typeface="Arial" panose="020B0604020202020204" pitchFamily="34" charset="0"/>
                <a:ea typeface="微软雅黑" panose="020B0503020204020204" pitchFamily="34" charset="-122"/>
                <a:sym typeface="+mn-ea"/>
              </a:rPr>
              <a:t>角，</a:t>
            </a:r>
            <a:r>
              <a:rPr lang="zh-CN" altLang="en-US" dirty="0" smtClean="0">
                <a:latin typeface="Arial" panose="020B0604020202020204" pitchFamily="34" charset="0"/>
                <a:ea typeface="微软雅黑" panose="020B0503020204020204" pitchFamily="34" charset="-122"/>
                <a:sym typeface="+mn-ea"/>
              </a:rPr>
              <a:t>长度</a:t>
            </a:r>
            <a:r>
              <a:rPr lang="zh-CN" altLang="en-US" dirty="0">
                <a:latin typeface="Arial" panose="020B0604020202020204" pitchFamily="34" charset="0"/>
                <a:ea typeface="微软雅黑" panose="020B0503020204020204" pitchFamily="34" charset="-122"/>
                <a:sym typeface="+mn-ea"/>
              </a:rPr>
              <a:t>宜为</a:t>
            </a:r>
            <a:r>
              <a:rPr lang="en-US" altLang="zh-CN" dirty="0">
                <a:latin typeface="Arial" panose="020B0604020202020204" pitchFamily="34" charset="0"/>
                <a:ea typeface="微软雅黑" panose="020B0503020204020204" pitchFamily="34" charset="-122"/>
                <a:sym typeface="+mn-ea"/>
              </a:rPr>
              <a:t>2 </a:t>
            </a:r>
            <a:r>
              <a:rPr lang="zh-CN" altLang="en-US" dirty="0">
                <a:latin typeface="Arial" panose="020B0604020202020204" pitchFamily="34" charset="0"/>
                <a:ea typeface="微软雅黑" panose="020B0503020204020204" pitchFamily="34" charset="-122"/>
                <a:sym typeface="+mn-ea"/>
              </a:rPr>
              <a:t>～ </a:t>
            </a:r>
            <a:r>
              <a:rPr lang="en-US" altLang="zh-CN" dirty="0">
                <a:latin typeface="Arial" panose="020B0604020202020204" pitchFamily="34" charset="0"/>
                <a:ea typeface="微软雅黑" panose="020B0503020204020204" pitchFamily="34" charset="-122"/>
                <a:sym typeface="+mn-ea"/>
              </a:rPr>
              <a:t>3 mm</a:t>
            </a:r>
            <a:r>
              <a:rPr lang="zh-CN" altLang="en-US" dirty="0">
                <a:latin typeface="Arial" panose="020B0604020202020204" pitchFamily="34" charset="0"/>
                <a:ea typeface="微软雅黑" panose="020B0503020204020204" pitchFamily="34" charset="-122"/>
                <a:sym typeface="+mn-ea"/>
              </a:rPr>
              <a:t>，轴测图中用小圆点表示尺寸起止符号，小圆点直径</a:t>
            </a:r>
            <a:r>
              <a:rPr lang="en-US" altLang="zh-CN" dirty="0">
                <a:latin typeface="Arial" panose="020B0604020202020204" pitchFamily="34" charset="0"/>
                <a:ea typeface="微软雅黑" panose="020B0503020204020204" pitchFamily="34" charset="-122"/>
                <a:sym typeface="+mn-ea"/>
              </a:rPr>
              <a:t>1 mm</a:t>
            </a:r>
            <a:r>
              <a:rPr lang="zh-CN" altLang="en-US" dirty="0">
                <a:latin typeface="Arial" panose="020B0604020202020204" pitchFamily="34" charset="0"/>
                <a:ea typeface="微软雅黑" panose="020B0503020204020204" pitchFamily="34" charset="-122"/>
                <a:sym typeface="+mn-ea"/>
              </a:rPr>
              <a:t>，半径、直径</a:t>
            </a:r>
            <a:r>
              <a:rPr lang="zh-CN" altLang="en-US" dirty="0" smtClean="0">
                <a:latin typeface="Arial" panose="020B0604020202020204" pitchFamily="34" charset="0"/>
                <a:ea typeface="微软雅黑" panose="020B0503020204020204" pitchFamily="34" charset="-122"/>
                <a:sym typeface="+mn-ea"/>
              </a:rPr>
              <a:t>、角度</a:t>
            </a:r>
            <a:r>
              <a:rPr lang="zh-CN" altLang="en-US" dirty="0">
                <a:latin typeface="Arial" panose="020B0604020202020204" pitchFamily="34" charset="0"/>
                <a:ea typeface="微软雅黑" panose="020B0503020204020204" pitchFamily="34" charset="-122"/>
                <a:sym typeface="+mn-ea"/>
              </a:rPr>
              <a:t>与弧长的尺寸起止符号，宜用箭头表示，箭头宽度</a:t>
            </a:r>
            <a:r>
              <a:rPr lang="en-US" altLang="zh-CN" dirty="0">
                <a:latin typeface="Arial" panose="020B0604020202020204" pitchFamily="34" charset="0"/>
                <a:ea typeface="微软雅黑" panose="020B0503020204020204" pitchFamily="34" charset="-122"/>
                <a:sym typeface="+mn-ea"/>
              </a:rPr>
              <a:t>b </a:t>
            </a:r>
            <a:r>
              <a:rPr lang="zh-CN" altLang="en-US" dirty="0">
                <a:latin typeface="Arial" panose="020B0604020202020204" pitchFamily="34" charset="0"/>
                <a:ea typeface="微软雅黑" panose="020B0503020204020204" pitchFamily="34" charset="-122"/>
                <a:sym typeface="+mn-ea"/>
              </a:rPr>
              <a:t>不宜小于</a:t>
            </a:r>
            <a:r>
              <a:rPr lang="en-US" altLang="zh-CN" dirty="0">
                <a:latin typeface="Arial" panose="020B0604020202020204" pitchFamily="34" charset="0"/>
                <a:ea typeface="微软雅黑" panose="020B0503020204020204" pitchFamily="34" charset="-122"/>
                <a:sym typeface="+mn-ea"/>
              </a:rPr>
              <a:t>1 mm</a:t>
            </a:r>
            <a:r>
              <a:rPr lang="zh-CN" altLang="en-US" dirty="0">
                <a:latin typeface="Arial" panose="020B0604020202020204" pitchFamily="34" charset="0"/>
                <a:ea typeface="微软雅黑" panose="020B0503020204020204" pitchFamily="34" charset="-122"/>
                <a:sym typeface="+mn-ea"/>
              </a:rPr>
              <a:t>。见图</a:t>
            </a:r>
            <a:r>
              <a:rPr lang="en-US" altLang="zh-CN" dirty="0">
                <a:latin typeface="Arial" panose="020B0604020202020204" pitchFamily="34" charset="0"/>
                <a:ea typeface="微软雅黑" panose="020B0503020204020204" pitchFamily="34" charset="-122"/>
                <a:sym typeface="+mn-ea"/>
              </a:rPr>
              <a:t>1-1-17</a:t>
            </a:r>
            <a:r>
              <a:rPr lang="zh-CN" altLang="en-US" dirty="0">
                <a:latin typeface="Arial" panose="020B0604020202020204" pitchFamily="34" charset="0"/>
                <a:ea typeface="微软雅黑" panose="020B0503020204020204" pitchFamily="34" charset="-122"/>
                <a:sym typeface="+mn-ea"/>
              </a:rPr>
              <a:t>。</a:t>
            </a:r>
            <a:endParaRPr lang="zh-CN" altLang="en-US" sz="1600" dirty="0">
              <a:latin typeface="Arial" panose="020B0604020202020204" pitchFamily="34" charset="0"/>
              <a:ea typeface="微软雅黑" panose="020B0503020204020204" pitchFamily="34" charset="-122"/>
              <a:sym typeface="+mn-ea"/>
            </a:endParaRPr>
          </a:p>
        </p:txBody>
      </p:sp>
      <p:pic>
        <p:nvPicPr>
          <p:cNvPr id="4098" name="Picture 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57090" y="795972"/>
            <a:ext cx="5536559" cy="1962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en-US" altLang="zh-CN"/>
              <a:t>2.</a:t>
            </a:r>
            <a:r>
              <a:rPr lang="zh-CN" altLang="en-US"/>
              <a:t>尺寸数字</a:t>
            </a:r>
          </a:p>
        </p:txBody>
      </p:sp>
      <p:sp>
        <p:nvSpPr>
          <p:cNvPr id="2" name="任意多边形: 形状 20"/>
          <p:cNvSpPr/>
          <p:nvPr>
            <p:custDataLst>
              <p:tags r:id="rId3"/>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EAA9">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任意多边形: 形状 23"/>
          <p:cNvSpPr>
            <a:spLocks noChangeAspect="1"/>
          </p:cNvSpPr>
          <p:nvPr>
            <p:custDataLst>
              <p:tags r:id="rId5"/>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5" name="任意多边形: 形状 24"/>
          <p:cNvSpPr>
            <a:spLocks noChangeAspect="1"/>
          </p:cNvSpPr>
          <p:nvPr>
            <p:custDataLst>
              <p:tags r:id="rId6"/>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 name="文本框 4"/>
          <p:cNvSpPr txBox="1"/>
          <p:nvPr>
            <p:custDataLst>
              <p:tags r:id="rId7"/>
            </p:custDataLst>
          </p:nvPr>
        </p:nvSpPr>
        <p:spPr>
          <a:xfrm>
            <a:off x="2137921" y="2535668"/>
            <a:ext cx="8185215" cy="215595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lang="zh-CN" altLang="zh-CN" sz="1600">
                <a:solidFill>
                  <a:srgbClr val="000000">
                    <a:lumMod val="75000"/>
                    <a:lumOff val="25000"/>
                  </a:srgbClr>
                </a:solidFill>
                <a:latin typeface="Arial" panose="020B0604020202020204" pitchFamily="34" charset="0"/>
                <a:ea typeface="微软雅黑" panose="020B0503020204020204" pitchFamily="34" charset="-122"/>
                <a:sym typeface="+mn-ea"/>
              </a:rPr>
              <a:t>尺寸数字应按设计规定书写。图样上的尺寸，应以尺寸数字为准，不得从图上直接量取。图样上的尺寸单位，除标高及总平面图以米（</a:t>
            </a:r>
            <a:r>
              <a:rPr lang="en-US" altLang="zh-CN" sz="1600">
                <a:solidFill>
                  <a:srgbClr val="000000">
                    <a:lumMod val="75000"/>
                    <a:lumOff val="25000"/>
                  </a:srgbClr>
                </a:solidFill>
                <a:latin typeface="Arial" panose="020B0604020202020204" pitchFamily="34" charset="0"/>
                <a:ea typeface="微软雅黑" panose="020B0503020204020204" pitchFamily="34" charset="-122"/>
                <a:sym typeface="+mn-ea"/>
              </a:rPr>
              <a:t>m</a:t>
            </a:r>
            <a:r>
              <a:rPr lang="zh-CN" altLang="en-US" sz="1600">
                <a:solidFill>
                  <a:srgbClr val="000000">
                    <a:lumMod val="75000"/>
                    <a:lumOff val="25000"/>
                  </a:srgbClr>
                </a:solidFill>
                <a:latin typeface="Arial" panose="020B0604020202020204" pitchFamily="34" charset="0"/>
                <a:ea typeface="微软雅黑" panose="020B0503020204020204" pitchFamily="34" charset="-122"/>
                <a:sym typeface="+mn-ea"/>
              </a:rPr>
              <a:t>）为单位外，均必须以毫米（</a:t>
            </a:r>
            <a:r>
              <a:rPr lang="en-US" altLang="zh-CN" sz="1600">
                <a:solidFill>
                  <a:srgbClr val="000000">
                    <a:lumMod val="75000"/>
                    <a:lumOff val="25000"/>
                  </a:srgbClr>
                </a:solidFill>
                <a:latin typeface="Arial" panose="020B0604020202020204" pitchFamily="34" charset="0"/>
                <a:ea typeface="微软雅黑" panose="020B0503020204020204" pitchFamily="34" charset="-122"/>
                <a:sym typeface="+mn-ea"/>
              </a:rPr>
              <a:t>mm</a:t>
            </a:r>
            <a:r>
              <a:rPr lang="zh-CN" altLang="en-US" sz="1600">
                <a:solidFill>
                  <a:srgbClr val="000000">
                    <a:lumMod val="75000"/>
                    <a:lumOff val="25000"/>
                  </a:srgbClr>
                </a:solidFill>
                <a:latin typeface="Arial" panose="020B0604020202020204" pitchFamily="34" charset="0"/>
                <a:ea typeface="微软雅黑" panose="020B0503020204020204" pitchFamily="34" charset="-122"/>
                <a:sym typeface="+mn-ea"/>
              </a:rPr>
              <a:t>）为单位。</a:t>
            </a:r>
          </a:p>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lang="zh-CN" altLang="en-US" sz="1600">
                <a:solidFill>
                  <a:srgbClr val="000000">
                    <a:lumMod val="75000"/>
                    <a:lumOff val="25000"/>
                  </a:srgbClr>
                </a:solidFill>
                <a:latin typeface="Arial" panose="020B0604020202020204" pitchFamily="34" charset="0"/>
                <a:ea typeface="微软雅黑" panose="020B0503020204020204" pitchFamily="34" charset="-122"/>
                <a:sym typeface="+mn-ea"/>
              </a:rPr>
              <a:t>尺寸数字一般应依据其方向注写在靠近尺寸线的上方中部。如没有足够的注写们置，最外边的尺寸数字可注写在尺寸界线的外侧，中间相邻的尺寸数字可错开注写，如图：</a:t>
            </a:r>
          </a:p>
        </p:txBody>
      </p:sp>
      <p:pic>
        <p:nvPicPr>
          <p:cNvPr id="6" name="图片 5"/>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3242310" y="4577080"/>
            <a:ext cx="5707380" cy="118872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en-US" altLang="zh-CN"/>
              <a:t>3.</a:t>
            </a:r>
            <a:r>
              <a:rPr lang="zh-CN" altLang="en-US"/>
              <a:t>尺寸的排列与布置</a:t>
            </a:r>
          </a:p>
        </p:txBody>
      </p:sp>
      <p:sp>
        <p:nvSpPr>
          <p:cNvPr id="2" name="任意多边形: 形状 20"/>
          <p:cNvSpPr/>
          <p:nvPr>
            <p:custDataLst>
              <p:tags r:id="rId3"/>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EAA9">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任意多边形: 形状 23"/>
          <p:cNvSpPr>
            <a:spLocks noChangeAspect="1"/>
          </p:cNvSpPr>
          <p:nvPr>
            <p:custDataLst>
              <p:tags r:id="rId5"/>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5" name="任意多边形: 形状 24"/>
          <p:cNvSpPr>
            <a:spLocks noChangeAspect="1"/>
          </p:cNvSpPr>
          <p:nvPr>
            <p:custDataLst>
              <p:tags r:id="rId6"/>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 name="文本框 4"/>
          <p:cNvSpPr txBox="1"/>
          <p:nvPr>
            <p:custDataLst>
              <p:tags r:id="rId7"/>
            </p:custDataLst>
          </p:nvPr>
        </p:nvSpPr>
        <p:spPr>
          <a:xfrm>
            <a:off x="1878330" y="2535555"/>
            <a:ext cx="8444865" cy="3194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sz="1600">
                <a:solidFill>
                  <a:srgbClr val="000000">
                    <a:lumMod val="75000"/>
                    <a:lumOff val="25000"/>
                  </a:srgbClr>
                </a:solidFill>
                <a:latin typeface="Arial" panose="020B0604020202020204" pitchFamily="34" charset="0"/>
                <a:ea typeface="微软雅黑" panose="020B0503020204020204" pitchFamily="34" charset="-122"/>
                <a:sym typeface="+mn-ea"/>
              </a:rPr>
              <a:t>尺寸宜标注在图样轮廓以外，不宜与图线、文字及符号等相交。如图1-1-20 所示。</a:t>
            </a:r>
          </a:p>
        </p:txBody>
      </p:sp>
      <p:pic>
        <p:nvPicPr>
          <p:cNvPr id="4" name="图片 3"/>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894330" y="3301365"/>
            <a:ext cx="6403975" cy="204597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en-US" altLang="zh-CN"/>
              <a:t>3.</a:t>
            </a:r>
            <a:r>
              <a:rPr lang="zh-CN" altLang="en-US"/>
              <a:t>尺寸的排列与布置</a:t>
            </a:r>
          </a:p>
        </p:txBody>
      </p:sp>
      <p:sp>
        <p:nvSpPr>
          <p:cNvPr id="2" name="任意多边形: 形状 20"/>
          <p:cNvSpPr/>
          <p:nvPr>
            <p:custDataLst>
              <p:tags r:id="rId3"/>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EAA9">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4" name="任意多边形: 形状 23"/>
          <p:cNvSpPr>
            <a:spLocks noChangeAspect="1"/>
          </p:cNvSpPr>
          <p:nvPr>
            <p:custDataLst>
              <p:tags r:id="rId5"/>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5" name="任意多边形: 形状 24"/>
          <p:cNvSpPr>
            <a:spLocks noChangeAspect="1"/>
          </p:cNvSpPr>
          <p:nvPr>
            <p:custDataLst>
              <p:tags r:id="rId6"/>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 name="文本框 4"/>
          <p:cNvSpPr txBox="1"/>
          <p:nvPr>
            <p:custDataLst>
              <p:tags r:id="rId7"/>
            </p:custDataLst>
          </p:nvPr>
        </p:nvSpPr>
        <p:spPr>
          <a:xfrm>
            <a:off x="1878330" y="2535555"/>
            <a:ext cx="5291455" cy="268795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0" indent="-360045" algn="just" fontAlgn="ctr">
              <a:lnSpc>
                <a:spcPct val="130000"/>
              </a:lnSpc>
              <a:spcBef>
                <a:spcPts val="1000"/>
              </a:spcBef>
              <a:spcAft>
                <a:spcPts val="0"/>
              </a:spcAft>
              <a:buClr>
                <a:srgbClr val="C5CFCF">
                  <a:lumMod val="50000"/>
                </a:srgbClr>
              </a:buClr>
              <a:buSzPct val="130000"/>
              <a:buFont typeface="WPS-Numbers" pitchFamily="2" charset="0"/>
              <a:buChar char=""/>
            </a:pPr>
            <a:r>
              <a:rPr sz="1600">
                <a:solidFill>
                  <a:srgbClr val="000000">
                    <a:lumMod val="75000"/>
                    <a:lumOff val="25000"/>
                  </a:srgbClr>
                </a:solidFill>
                <a:latin typeface="Arial" panose="020B0604020202020204" pitchFamily="34" charset="0"/>
                <a:ea typeface="微软雅黑" panose="020B0503020204020204" pitchFamily="34" charset="-122"/>
                <a:sym typeface="+mn-ea"/>
              </a:rPr>
              <a:t>相互平行的尺寸线，应从被注写的图样轮廓线由近向远整齐排列，较小尺寸应离轮廓线较近，较大的尺寸线应离轮廓线较远，如图1-1-21所示。</a:t>
            </a:r>
          </a:p>
          <a:p>
            <a:pPr marL="360045" lvl="0" indent="-360045" algn="just" fontAlgn="ctr">
              <a:lnSpc>
                <a:spcPct val="130000"/>
              </a:lnSpc>
              <a:spcBef>
                <a:spcPts val="1000"/>
              </a:spcBef>
              <a:spcAft>
                <a:spcPts val="0"/>
              </a:spcAft>
              <a:buClr>
                <a:srgbClr val="C5CFCF">
                  <a:lumMod val="50000"/>
                </a:srgbClr>
              </a:buClr>
              <a:buSzPct val="130000"/>
              <a:buFont typeface="WPS-Numbers" pitchFamily="2" charset="0"/>
              <a:buChar char=""/>
            </a:pPr>
            <a:r>
              <a:rPr sz="1600">
                <a:solidFill>
                  <a:srgbClr val="000000">
                    <a:lumMod val="75000"/>
                    <a:lumOff val="25000"/>
                  </a:srgbClr>
                </a:solidFill>
                <a:latin typeface="Arial" panose="020B0604020202020204" pitchFamily="34" charset="0"/>
                <a:ea typeface="微软雅黑" panose="020B0503020204020204" pitchFamily="34" charset="-122"/>
                <a:sym typeface="+mn-ea"/>
              </a:rPr>
              <a:t>图 样 轮 廓 线 以 外 的 尺 寸 界 线， 距图样最外轮廓之间的距离，不宜小于10mm。平行排列的尺寸线的间距，宜为7～10mm，并应保持一致。总尺寸的尺寸界线应靠近所指部位，中间的分尺寸的尺寸界线可稍短，但其长度应相等。</a:t>
            </a:r>
          </a:p>
        </p:txBody>
      </p:sp>
      <p:pic>
        <p:nvPicPr>
          <p:cNvPr id="6" name="图片 5"/>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7435215" y="2581910"/>
            <a:ext cx="3702685" cy="259461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p:nvPr>
            <p:custDataLst>
              <p:tags r:id="rId3"/>
            </p:custDataLst>
          </p:nvPr>
        </p:nvPicPr>
        <p:blipFill>
          <a:blip r:embed="rId11"/>
          <a:srcRect/>
          <a:stretch>
            <a:fillRect/>
          </a:stretch>
        </p:blipFill>
        <p:spPr>
          <a:xfrm>
            <a:off x="0" y="4215"/>
            <a:ext cx="3187700" cy="2412000"/>
          </a:xfrm>
          <a:prstGeom prst="rect">
            <a:avLst/>
          </a:prstGeom>
          <a:noFill/>
        </p:spPr>
      </p:pic>
      <p:sp>
        <p:nvSpPr>
          <p:cNvPr id="16" name="PA_ImportSvg_636718437355870003"/>
          <p:cNvSpPr/>
          <p:nvPr>
            <p:custDataLst>
              <p:tags r:id="rId4"/>
            </p:custDataLst>
          </p:nvPr>
        </p:nvSpPr>
        <p:spPr>
          <a:xfrm>
            <a:off x="401955" y="3731260"/>
            <a:ext cx="3101975" cy="3126740"/>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912234"/>
            <a:ext cx="7370900" cy="2728051"/>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buFont typeface="Arial" panose="020B0604020202020204" pitchFamily="34" charset="0"/>
              <a:buChar char="•"/>
              <a:defRPr/>
            </a:pP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了解建筑制图国家标准《房屋建筑制图统一标准》（</a:t>
            </a: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GB/T 50001-2017</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marL="392430" indent="-285750">
              <a:lnSpc>
                <a:spcPct val="150000"/>
              </a:lnSpc>
              <a:spcBef>
                <a:spcPts val="0"/>
              </a:spcBef>
              <a:buFont typeface="Arial" panose="020B0604020202020204" pitchFamily="34" charset="0"/>
              <a:buChar char="•"/>
              <a:defRPr/>
            </a:pP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了解《建筑制图标准》（</a:t>
            </a: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GB/T 50104-2010)</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在学习过程中，多看国家、行业标准。通过国家标准的学习，了解国家</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、行业</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标准界定的术语、定义，培养法律观、标准观，能判断是非、约束自我。</a:t>
            </a:r>
            <a:endPar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395073" y="3050082"/>
            <a:ext cx="818515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2" name="文本框 1"/>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国家建筑制图标准的一般规定</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2"/>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3"/>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1" name="矩形 20"/>
          <p:cNvSpPr/>
          <p:nvPr>
            <p:custDataLst>
              <p:tags r:id="rId4"/>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grpSp>
        <p:nvGrpSpPr>
          <p:cNvPr id="19" name="组合 18"/>
          <p:cNvGrpSpPr/>
          <p:nvPr>
            <p:custDataLst>
              <p:tags r:id="rId5"/>
            </p:custDataLst>
          </p:nvPr>
        </p:nvGrpSpPr>
        <p:grpSpPr>
          <a:xfrm>
            <a:off x="677139" y="2291574"/>
            <a:ext cx="10928985" cy="1280795"/>
            <a:chOff x="669882" y="1400960"/>
            <a:chExt cx="10928985" cy="1280795"/>
          </a:xfrm>
        </p:grpSpPr>
        <p:sp>
          <p:nvSpPr>
            <p:cNvPr id="17" name="文本框 16"/>
            <p:cNvSpPr txBox="1"/>
            <p:nvPr>
              <p:custDataLst>
                <p:tags r:id="rId10"/>
              </p:custDataLst>
            </p:nvPr>
          </p:nvSpPr>
          <p:spPr>
            <a:xfrm>
              <a:off x="669882" y="1943250"/>
              <a:ext cx="10928985" cy="7385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lnSpc>
                  <a:spcPct val="150000"/>
                </a:lnSpc>
                <a:spcBef>
                  <a:spcPts val="1000"/>
                </a:spcBef>
                <a:spcAft>
                  <a:spcPts val="0"/>
                </a:spcAft>
                <a:buFont typeface="Wingdings" panose="05000000000000000000" charset="0"/>
                <a:buChar char="Ø"/>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角度的尺寸线应以圆弧线表示，该圆弧的圆心应是该角的顶点，角的两个边为尺寸界线。角度的起止符号应以箭头表示，如没有足够位置画箭头，可用圆点代替。角度数字应水平方向注写。</a:t>
              </a:r>
            </a:p>
          </p:txBody>
        </p:sp>
        <p:sp>
          <p:nvSpPr>
            <p:cNvPr id="18" name="文本框 17"/>
            <p:cNvSpPr txBox="1"/>
            <p:nvPr>
              <p:custDataLst>
                <p:tags r:id="rId11"/>
              </p:custDataLst>
            </p:nvPr>
          </p:nvSpPr>
          <p:spPr>
            <a:xfrm>
              <a:off x="669882" y="1400960"/>
              <a:ext cx="10852237" cy="383540"/>
            </a:xfrm>
            <a:prstGeom prst="rect">
              <a:avLst/>
            </a:prstGeom>
            <a:noFill/>
          </p:spPr>
          <p:txBody>
            <a:bodyPr wrap="none" lIns="101600" tIns="38100" rIns="76200" bIns="38100" rtlCol="0">
              <a:normAutofit fontScale="97500"/>
            </a:bodyPr>
            <a:lstStyle>
              <a:defPPr>
                <a:defRPr lang="zh-CN"/>
              </a:defPPr>
              <a:lvl1pPr>
                <a:defRPr sz="2400" spc="200">
                  <a:latin typeface="微软雅黑" panose="020B0503020204020204" pitchFamily="34" charset="-122"/>
                  <a:ea typeface="微软雅黑" panose="020B0503020204020204" pitchFamily="34" charset="-122"/>
                </a:defRPr>
              </a:lvl1pPr>
            </a:lstStyle>
            <a:p>
              <a:pPr marL="342900" indent="-342900" algn="l" fontAlgn="ctr">
                <a:buClr>
                  <a:srgbClr val="D6DCE5"/>
                </a:buClr>
                <a:buSzPct val="130000"/>
                <a:buFont typeface="Wingdings" panose="05000000000000000000" pitchFamily="2" charset="2"/>
                <a:buChar char="Ø"/>
              </a:pPr>
              <a:r>
                <a:rPr lang="zh-CN" altLang="en-US" sz="2000" b="1" dirty="0">
                  <a:solidFill>
                    <a:srgbClr val="000000">
                      <a:lumMod val="75000"/>
                      <a:lumOff val="25000"/>
                    </a:srgbClr>
                  </a:solidFill>
                  <a:uFillTx/>
                  <a:latin typeface="Arial" panose="020B0604020202020204" pitchFamily="34" charset="0"/>
                </a:rPr>
                <a:t>角度</a:t>
              </a:r>
            </a:p>
          </p:txBody>
        </p:sp>
      </p:gr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4. 尺寸标注法</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pic>
        <p:nvPicPr>
          <p:cNvPr id="2" name="图片 1"/>
          <p:cNvPicPr>
            <a:picLocks noChangeAspect="1"/>
          </p:cNvPicPr>
          <p:nvPr/>
        </p:nvPicPr>
        <p:blipFill>
          <a:blip r:embed="rId13">
            <a:clrChange>
              <a:clrFrom>
                <a:srgbClr val="FFFFFF">
                  <a:alpha val="100000"/>
                </a:srgbClr>
              </a:clrFrom>
              <a:clrTo>
                <a:srgbClr val="FFFFFF">
                  <a:alpha val="100000"/>
                  <a:alpha val="0"/>
                </a:srgbClr>
              </a:clrTo>
            </a:clrChange>
          </a:blip>
          <a:stretch>
            <a:fillRect/>
          </a:stretch>
        </p:blipFill>
        <p:spPr>
          <a:xfrm>
            <a:off x="4536440" y="3572510"/>
            <a:ext cx="3209290" cy="2381250"/>
          </a:xfrm>
          <a:prstGeom prst="rect">
            <a:avLst/>
          </a:prstGeom>
        </p:spPr>
      </p:pic>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2"/>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3"/>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1" name="矩形 20"/>
          <p:cNvSpPr/>
          <p:nvPr>
            <p:custDataLst>
              <p:tags r:id="rId4"/>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grpSp>
        <p:nvGrpSpPr>
          <p:cNvPr id="19" name="组合 18"/>
          <p:cNvGrpSpPr/>
          <p:nvPr>
            <p:custDataLst>
              <p:tags r:id="rId5"/>
            </p:custDataLst>
          </p:nvPr>
        </p:nvGrpSpPr>
        <p:grpSpPr>
          <a:xfrm>
            <a:off x="677139" y="2291574"/>
            <a:ext cx="10928985" cy="1280795"/>
            <a:chOff x="669882" y="1400960"/>
            <a:chExt cx="10928985" cy="1280795"/>
          </a:xfrm>
        </p:grpSpPr>
        <p:sp>
          <p:nvSpPr>
            <p:cNvPr id="17" name="文本框 16"/>
            <p:cNvSpPr txBox="1"/>
            <p:nvPr>
              <p:custDataLst>
                <p:tags r:id="rId10"/>
              </p:custDataLst>
            </p:nvPr>
          </p:nvSpPr>
          <p:spPr>
            <a:xfrm>
              <a:off x="669882" y="1943250"/>
              <a:ext cx="10928985" cy="7385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lnSpc>
                  <a:spcPct val="150000"/>
                </a:lnSpc>
                <a:spcBef>
                  <a:spcPts val="1000"/>
                </a:spcBef>
                <a:spcAft>
                  <a:spcPts val="0"/>
                </a:spcAft>
                <a:buFont typeface="Wingdings" panose="05000000000000000000" charset="0"/>
                <a:buChar char="Ø"/>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标 注 圆 的 直 径 尺 寸 时，直径数字前，应加符号</a:t>
              </a:r>
              <a:r>
                <a:rPr lang="zh-CN" altLang="en-US" dirty="0" smtClean="0">
                  <a:solidFill>
                    <a:srgbClr val="000000">
                      <a:lumMod val="75000"/>
                      <a:lumOff val="25000"/>
                    </a:srgbClr>
                  </a:solidFill>
                  <a:uFillTx/>
                  <a:latin typeface="Arial" panose="020B0604020202020204" pitchFamily="34" charset="0"/>
                  <a:ea typeface="微软雅黑" panose="020B0503020204020204" pitchFamily="34" charset="-122"/>
                </a:rPr>
                <a:t>“</a:t>
              </a:r>
              <a:r>
                <a:rPr lang="el-GR" altLang="zh-CN" i="1" dirty="0">
                  <a:solidFill>
                    <a:srgbClr val="000000">
                      <a:lumMod val="75000"/>
                      <a:lumOff val="25000"/>
                    </a:srgbClr>
                  </a:solidFill>
                  <a:latin typeface="Arial" panose="020B0604020202020204" pitchFamily="34" charset="0"/>
                  <a:ea typeface="微软雅黑" panose="020B0503020204020204" pitchFamily="34" charset="-122"/>
                </a:rPr>
                <a:t>Φ</a:t>
              </a:r>
              <a:r>
                <a:rPr lang="zh-CN" altLang="en-US" i="1" dirty="0" smtClean="0">
                  <a:solidFill>
                    <a:srgbClr val="000000">
                      <a:lumMod val="75000"/>
                      <a:lumOff val="25000"/>
                    </a:srgbClr>
                  </a:solidFill>
                  <a:uFillTx/>
                  <a:latin typeface="Arial" panose="020B0604020202020204" pitchFamily="34" charset="0"/>
                  <a:ea typeface="微软雅黑" panose="020B0503020204020204" pitchFamily="34" charset="-122"/>
                </a:rPr>
                <a:t> </a:t>
              </a: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”。在圆内标注的直径 尺 寸 线 应 通 过 圆 心，两 端 画 箭 头 指 至 圆 弧。较小圆的直径尺寸，可标注在圆外。</a:t>
              </a:r>
            </a:p>
          </p:txBody>
        </p:sp>
        <p:sp>
          <p:nvSpPr>
            <p:cNvPr id="18" name="文本框 17"/>
            <p:cNvSpPr txBox="1"/>
            <p:nvPr>
              <p:custDataLst>
                <p:tags r:id="rId11"/>
              </p:custDataLst>
            </p:nvPr>
          </p:nvSpPr>
          <p:spPr>
            <a:xfrm>
              <a:off x="669882" y="1400960"/>
              <a:ext cx="10852237" cy="383540"/>
            </a:xfrm>
            <a:prstGeom prst="rect">
              <a:avLst/>
            </a:prstGeom>
            <a:noFill/>
          </p:spPr>
          <p:txBody>
            <a:bodyPr wrap="none" lIns="101600" tIns="38100" rIns="76200" bIns="38100" rtlCol="0">
              <a:normAutofit fontScale="97500"/>
            </a:bodyPr>
            <a:lstStyle>
              <a:defPPr>
                <a:defRPr lang="zh-CN"/>
              </a:defPPr>
              <a:lvl1pPr>
                <a:defRPr sz="2400" spc="200">
                  <a:latin typeface="微软雅黑" panose="020B0503020204020204" pitchFamily="34" charset="-122"/>
                  <a:ea typeface="微软雅黑" panose="020B0503020204020204" pitchFamily="34" charset="-122"/>
                </a:defRPr>
              </a:lvl1pPr>
            </a:lstStyle>
            <a:p>
              <a:pPr marL="342900" indent="-342900" algn="l" fontAlgn="ctr">
                <a:buClr>
                  <a:srgbClr val="D6DCE5"/>
                </a:buClr>
                <a:buSzPct val="130000"/>
                <a:buFont typeface="Wingdings" panose="05000000000000000000" pitchFamily="2" charset="2"/>
                <a:buChar char="Ø"/>
              </a:pPr>
              <a:r>
                <a:rPr lang="zh-CN" altLang="en-US" sz="2000" b="1" dirty="0">
                  <a:solidFill>
                    <a:srgbClr val="000000">
                      <a:lumMod val="75000"/>
                      <a:lumOff val="25000"/>
                    </a:srgbClr>
                  </a:solidFill>
                  <a:uFillTx/>
                  <a:latin typeface="Arial" panose="020B0604020202020204" pitchFamily="34" charset="0"/>
                </a:rPr>
                <a:t>小圆直径，圆直径</a:t>
              </a:r>
            </a:p>
          </p:txBody>
        </p:sp>
      </p:gr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4. 尺寸标注法</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pic>
        <p:nvPicPr>
          <p:cNvPr id="3" name="图片 2"/>
          <p:cNvPicPr>
            <a:picLocks noChangeAspect="1"/>
          </p:cNvPicPr>
          <p:nvPr/>
        </p:nvPicPr>
        <p:blipFill>
          <a:blip r:embed="rId13"/>
          <a:stretch>
            <a:fillRect/>
          </a:stretch>
        </p:blipFill>
        <p:spPr>
          <a:xfrm>
            <a:off x="2444115" y="3697605"/>
            <a:ext cx="3156585" cy="1777365"/>
          </a:xfrm>
          <a:prstGeom prst="rect">
            <a:avLst/>
          </a:prstGeom>
        </p:spPr>
      </p:pic>
      <p:pic>
        <p:nvPicPr>
          <p:cNvPr id="4" name="图片 3"/>
          <p:cNvPicPr>
            <a:picLocks noChangeAspect="1"/>
          </p:cNvPicPr>
          <p:nvPr/>
        </p:nvPicPr>
        <p:blipFill>
          <a:blip r:embed="rId14"/>
          <a:stretch>
            <a:fillRect/>
          </a:stretch>
        </p:blipFill>
        <p:spPr>
          <a:xfrm>
            <a:off x="6781800" y="3697605"/>
            <a:ext cx="3531870" cy="1777365"/>
          </a:xfrm>
          <a:prstGeom prst="rect">
            <a:avLst/>
          </a:prstGeom>
        </p:spPr>
      </p:pic>
      <p:sp>
        <p:nvSpPr>
          <p:cNvPr id="5" name="文本框 4"/>
          <p:cNvSpPr txBox="1"/>
          <p:nvPr/>
        </p:nvSpPr>
        <p:spPr>
          <a:xfrm>
            <a:off x="2752725" y="5588635"/>
            <a:ext cx="2540000" cy="42354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小圆直径</a:t>
            </a:r>
          </a:p>
        </p:txBody>
      </p:sp>
      <p:sp>
        <p:nvSpPr>
          <p:cNvPr id="6" name="文本框 5"/>
          <p:cNvSpPr txBox="1"/>
          <p:nvPr/>
        </p:nvSpPr>
        <p:spPr>
          <a:xfrm>
            <a:off x="7277735" y="5588635"/>
            <a:ext cx="2540000" cy="42354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圆直径</a:t>
            </a: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2"/>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3"/>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1" name="矩形 20"/>
          <p:cNvSpPr/>
          <p:nvPr>
            <p:custDataLst>
              <p:tags r:id="rId4"/>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r>
              <a:rPr kumimoji="1" lang="zh-CN" altLang="en-US" sz="1600" b="1">
                <a:solidFill>
                  <a:srgbClr val="FFFFFF"/>
                </a:solidFill>
                <a:latin typeface="微软雅黑" panose="020B0503020204020204" pitchFamily="34" charset="-122"/>
              </a:rPr>
              <a:t>小圆弧半径</a:t>
            </a:r>
          </a:p>
        </p:txBody>
      </p:sp>
      <p:grpSp>
        <p:nvGrpSpPr>
          <p:cNvPr id="19" name="组合 18"/>
          <p:cNvGrpSpPr/>
          <p:nvPr>
            <p:custDataLst>
              <p:tags r:id="rId5"/>
            </p:custDataLst>
          </p:nvPr>
        </p:nvGrpSpPr>
        <p:grpSpPr>
          <a:xfrm>
            <a:off x="677139" y="2291574"/>
            <a:ext cx="10928985" cy="1280795"/>
            <a:chOff x="669882" y="1400960"/>
            <a:chExt cx="10928985" cy="1280795"/>
          </a:xfrm>
        </p:grpSpPr>
        <p:sp>
          <p:nvSpPr>
            <p:cNvPr id="17" name="文本框 16"/>
            <p:cNvSpPr txBox="1"/>
            <p:nvPr>
              <p:custDataLst>
                <p:tags r:id="rId10"/>
              </p:custDataLst>
            </p:nvPr>
          </p:nvSpPr>
          <p:spPr>
            <a:xfrm>
              <a:off x="669882" y="1943250"/>
              <a:ext cx="10928985" cy="7385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lnSpc>
                  <a:spcPct val="150000"/>
                </a:lnSpc>
                <a:spcBef>
                  <a:spcPts val="1000"/>
                </a:spcBef>
                <a:spcAft>
                  <a:spcPts val="0"/>
                </a:spcAft>
                <a:buFont typeface="Wingdings" panose="05000000000000000000" charset="0"/>
                <a:buChar char="Ø"/>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半径、直径、角度的注法。半径的尺寸线，应一端从圆心开始，另一端画箭头指至圆弧。半径数字前应加注半径符号“</a:t>
              </a:r>
              <a:r>
                <a:rPr lang="zh-CN" altLang="en-US" i="1" dirty="0">
                  <a:solidFill>
                    <a:srgbClr val="000000">
                      <a:lumMod val="75000"/>
                      <a:lumOff val="25000"/>
                    </a:srgbClr>
                  </a:solidFill>
                  <a:uFillTx/>
                  <a:latin typeface="Arial" panose="020B0604020202020204" pitchFamily="34" charset="0"/>
                  <a:ea typeface="微软雅黑" panose="020B0503020204020204" pitchFamily="34" charset="-122"/>
                </a:rPr>
                <a:t>R</a:t>
              </a: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a:t>
              </a:r>
            </a:p>
          </p:txBody>
        </p:sp>
        <p:sp>
          <p:nvSpPr>
            <p:cNvPr id="18" name="文本框 17"/>
            <p:cNvSpPr txBox="1"/>
            <p:nvPr>
              <p:custDataLst>
                <p:tags r:id="rId11"/>
              </p:custDataLst>
            </p:nvPr>
          </p:nvSpPr>
          <p:spPr>
            <a:xfrm>
              <a:off x="669882" y="1400960"/>
              <a:ext cx="10852237" cy="383540"/>
            </a:xfrm>
            <a:prstGeom prst="rect">
              <a:avLst/>
            </a:prstGeom>
            <a:noFill/>
          </p:spPr>
          <p:txBody>
            <a:bodyPr wrap="none" lIns="101600" tIns="38100" rIns="76200" bIns="38100" rtlCol="0">
              <a:normAutofit fontScale="97500"/>
            </a:bodyPr>
            <a:lstStyle>
              <a:defPPr>
                <a:defRPr lang="zh-CN"/>
              </a:defPPr>
              <a:lvl1pPr>
                <a:defRPr sz="2400" spc="200">
                  <a:latin typeface="微软雅黑" panose="020B0503020204020204" pitchFamily="34" charset="-122"/>
                  <a:ea typeface="微软雅黑" panose="020B0503020204020204" pitchFamily="34" charset="-122"/>
                </a:defRPr>
              </a:lvl1pPr>
            </a:lstStyle>
            <a:p>
              <a:pPr marL="342900" indent="-342900" algn="l" fontAlgn="ctr">
                <a:buClr>
                  <a:srgbClr val="D6DCE5"/>
                </a:buClr>
                <a:buSzPct val="130000"/>
                <a:buFont typeface="Wingdings" panose="05000000000000000000" pitchFamily="2" charset="2"/>
                <a:buChar char="Ø"/>
              </a:pPr>
              <a:r>
                <a:rPr lang="zh-CN" altLang="en-US" sz="2000" b="1" dirty="0">
                  <a:solidFill>
                    <a:srgbClr val="000000">
                      <a:lumMod val="75000"/>
                      <a:lumOff val="25000"/>
                    </a:srgbClr>
                  </a:solidFill>
                  <a:uFillTx/>
                  <a:latin typeface="Arial" panose="020B0604020202020204" pitchFamily="34" charset="0"/>
                </a:rPr>
                <a:t>大圆弧半径、小圆弧半径、半径</a:t>
              </a:r>
            </a:p>
          </p:txBody>
        </p:sp>
      </p:gr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4. 尺寸标注法</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pic>
        <p:nvPicPr>
          <p:cNvPr id="2" name="图片 1"/>
          <p:cNvPicPr>
            <a:picLocks noChangeAspect="1"/>
          </p:cNvPicPr>
          <p:nvPr/>
        </p:nvPicPr>
        <p:blipFill>
          <a:blip r:embed="rId13"/>
          <a:srcRect b="2604"/>
          <a:stretch>
            <a:fillRect/>
          </a:stretch>
        </p:blipFill>
        <p:spPr>
          <a:xfrm>
            <a:off x="823595" y="4005580"/>
            <a:ext cx="3794760" cy="1068705"/>
          </a:xfrm>
          <a:prstGeom prst="rect">
            <a:avLst/>
          </a:prstGeom>
        </p:spPr>
      </p:pic>
      <p:pic>
        <p:nvPicPr>
          <p:cNvPr id="7" name="图片 6"/>
          <p:cNvPicPr>
            <a:picLocks noChangeAspect="1"/>
          </p:cNvPicPr>
          <p:nvPr/>
        </p:nvPicPr>
        <p:blipFill>
          <a:blip r:embed="rId14"/>
          <a:stretch>
            <a:fillRect/>
          </a:stretch>
        </p:blipFill>
        <p:spPr>
          <a:xfrm>
            <a:off x="4618355" y="3916680"/>
            <a:ext cx="5055870" cy="1245870"/>
          </a:xfrm>
          <a:prstGeom prst="rect">
            <a:avLst/>
          </a:prstGeom>
        </p:spPr>
      </p:pic>
      <p:pic>
        <p:nvPicPr>
          <p:cNvPr id="8" name="图片 7"/>
          <p:cNvPicPr>
            <a:picLocks noChangeAspect="1"/>
          </p:cNvPicPr>
          <p:nvPr/>
        </p:nvPicPr>
        <p:blipFill>
          <a:blip r:embed="rId15"/>
          <a:stretch>
            <a:fillRect/>
          </a:stretch>
        </p:blipFill>
        <p:spPr>
          <a:xfrm>
            <a:off x="9674225" y="3750945"/>
            <a:ext cx="1737360" cy="1577340"/>
          </a:xfrm>
          <a:prstGeom prst="rect">
            <a:avLst/>
          </a:prstGeom>
        </p:spPr>
      </p:pic>
      <p:sp>
        <p:nvSpPr>
          <p:cNvPr id="9" name="文本框 8"/>
          <p:cNvSpPr txBox="1"/>
          <p:nvPr/>
        </p:nvSpPr>
        <p:spPr>
          <a:xfrm>
            <a:off x="1450975" y="5328285"/>
            <a:ext cx="2540000" cy="42354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大圆弧半径</a:t>
            </a:r>
          </a:p>
        </p:txBody>
      </p:sp>
      <p:sp>
        <p:nvSpPr>
          <p:cNvPr id="10" name="文本框 9"/>
          <p:cNvSpPr txBox="1"/>
          <p:nvPr/>
        </p:nvSpPr>
        <p:spPr>
          <a:xfrm>
            <a:off x="5876290" y="5328285"/>
            <a:ext cx="2540000" cy="42354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小圆弧半径</a:t>
            </a:r>
          </a:p>
        </p:txBody>
      </p:sp>
      <p:sp>
        <p:nvSpPr>
          <p:cNvPr id="11" name="文本框 10"/>
          <p:cNvSpPr txBox="1"/>
          <p:nvPr/>
        </p:nvSpPr>
        <p:spPr>
          <a:xfrm>
            <a:off x="9674225" y="5328285"/>
            <a:ext cx="1737360" cy="42354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半径</a:t>
            </a: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2"/>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3"/>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1" name="矩形 20"/>
          <p:cNvSpPr/>
          <p:nvPr>
            <p:custDataLst>
              <p:tags r:id="rId4"/>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r>
              <a:rPr kumimoji="1" lang="zh-CN" altLang="en-US" sz="1600" b="1">
                <a:solidFill>
                  <a:srgbClr val="FFFFFF"/>
                </a:solidFill>
                <a:latin typeface="微软雅黑" panose="020B0503020204020204" pitchFamily="34" charset="-122"/>
              </a:rPr>
              <a:t>小圆弧半径</a:t>
            </a:r>
          </a:p>
        </p:txBody>
      </p:sp>
      <p:sp>
        <p:nvSpPr>
          <p:cNvPr id="18" name="文本框 17"/>
          <p:cNvSpPr txBox="1"/>
          <p:nvPr>
            <p:custDataLst>
              <p:tags r:id="rId5"/>
            </p:custDataLst>
          </p:nvPr>
        </p:nvSpPr>
        <p:spPr>
          <a:xfrm>
            <a:off x="676910" y="2291715"/>
            <a:ext cx="10852150" cy="383540"/>
          </a:xfrm>
          <a:prstGeom prst="rect">
            <a:avLst/>
          </a:prstGeom>
          <a:noFill/>
        </p:spPr>
        <p:txBody>
          <a:bodyPr wrap="none" lIns="101600" tIns="38100" rIns="76200" bIns="38100" rtlCol="0">
            <a:normAutofit fontScale="97500"/>
          </a:bodyPr>
          <a:lstStyle>
            <a:defPPr>
              <a:defRPr lang="zh-CN"/>
            </a:defPPr>
            <a:lvl1pPr>
              <a:defRPr sz="2400" spc="200">
                <a:latin typeface="微软雅黑" panose="020B0503020204020204" pitchFamily="34" charset="-122"/>
                <a:ea typeface="微软雅黑" panose="020B0503020204020204" pitchFamily="34" charset="-122"/>
              </a:defRPr>
            </a:lvl1pPr>
          </a:lstStyle>
          <a:p>
            <a:pPr marL="342900" indent="-342900" algn="l" fontAlgn="ctr">
              <a:buClr>
                <a:srgbClr val="D6DCE5"/>
              </a:buClr>
              <a:buSzPct val="130000"/>
              <a:buFont typeface="Wingdings" panose="05000000000000000000" pitchFamily="2" charset="2"/>
              <a:buChar char="Ø"/>
            </a:pPr>
            <a:r>
              <a:rPr lang="zh-CN" altLang="en-US" sz="2000" b="1" dirty="0">
                <a:solidFill>
                  <a:srgbClr val="000000">
                    <a:lumMod val="75000"/>
                    <a:lumOff val="25000"/>
                  </a:srgbClr>
                </a:solidFill>
                <a:uFillTx/>
                <a:latin typeface="Arial" panose="020B0604020202020204" pitchFamily="34" charset="0"/>
              </a:rPr>
              <a:t>薄板板面</a:t>
            </a:r>
          </a:p>
        </p:txBody>
      </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4. 尺寸标注法</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pic>
        <p:nvPicPr>
          <p:cNvPr id="3" name="图片 2"/>
          <p:cNvPicPr>
            <a:picLocks noChangeAspect="1"/>
          </p:cNvPicPr>
          <p:nvPr/>
        </p:nvPicPr>
        <p:blipFill>
          <a:blip r:embed="rId11"/>
          <a:stretch>
            <a:fillRect/>
          </a:stretch>
        </p:blipFill>
        <p:spPr>
          <a:xfrm>
            <a:off x="676910" y="3075940"/>
            <a:ext cx="3688080" cy="2293620"/>
          </a:xfrm>
          <a:prstGeom prst="rect">
            <a:avLst/>
          </a:prstGeom>
        </p:spPr>
      </p:pic>
      <p:sp>
        <p:nvSpPr>
          <p:cNvPr id="4" name="文本框 3"/>
          <p:cNvSpPr txBox="1"/>
          <p:nvPr/>
        </p:nvSpPr>
        <p:spPr>
          <a:xfrm>
            <a:off x="4364990" y="3679190"/>
            <a:ext cx="2540000" cy="108775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在薄板板面标注板厚尺</a:t>
            </a:r>
          </a:p>
          <a:p>
            <a:pPr>
              <a:lnSpc>
                <a:spcPct val="120000"/>
              </a:lnSpc>
            </a:pPr>
            <a:r>
              <a:rPr lang="zh-CN" altLang="en-US" dirty="0" smtClean="0">
                <a:solidFill>
                  <a:schemeClr val="tx1">
                    <a:lumMod val="75000"/>
                    <a:lumOff val="25000"/>
                  </a:schemeClr>
                </a:solidFill>
              </a:rPr>
              <a:t>寸时，应在厚度数字前</a:t>
            </a:r>
          </a:p>
          <a:p>
            <a:pPr>
              <a:lnSpc>
                <a:spcPct val="120000"/>
              </a:lnSpc>
            </a:pPr>
            <a:r>
              <a:rPr lang="zh-CN" altLang="en-US" dirty="0" smtClean="0">
                <a:solidFill>
                  <a:schemeClr val="tx1">
                    <a:lumMod val="75000"/>
                    <a:lumOff val="25000"/>
                  </a:schemeClr>
                </a:solidFill>
              </a:rPr>
              <a:t>加厚度符号“</a:t>
            </a:r>
            <a:r>
              <a:rPr lang="zh-CN" altLang="en-US" i="1" dirty="0" smtClean="0">
                <a:solidFill>
                  <a:schemeClr val="tx1">
                    <a:lumMod val="75000"/>
                    <a:lumOff val="25000"/>
                  </a:schemeClr>
                </a:solidFill>
              </a:rPr>
              <a:t>t</a:t>
            </a:r>
            <a:r>
              <a:rPr lang="zh-CN" altLang="en-US" dirty="0" smtClean="0">
                <a:solidFill>
                  <a:schemeClr val="tx1">
                    <a:lumMod val="75000"/>
                    <a:lumOff val="25000"/>
                  </a:schemeClr>
                </a:solidFill>
              </a:rPr>
              <a:t>”。</a:t>
            </a:r>
          </a:p>
        </p:txBody>
      </p:sp>
      <p:pic>
        <p:nvPicPr>
          <p:cNvPr id="5" name="图片 4"/>
          <p:cNvPicPr>
            <a:picLocks noChangeAspect="1"/>
          </p:cNvPicPr>
          <p:nvPr/>
        </p:nvPicPr>
        <p:blipFill>
          <a:blip r:embed="rId12"/>
          <a:stretch>
            <a:fillRect/>
          </a:stretch>
        </p:blipFill>
        <p:spPr>
          <a:xfrm>
            <a:off x="6904990" y="2753995"/>
            <a:ext cx="2316480" cy="2286000"/>
          </a:xfrm>
          <a:prstGeom prst="rect">
            <a:avLst/>
          </a:prstGeom>
        </p:spPr>
      </p:pic>
      <p:sp>
        <p:nvSpPr>
          <p:cNvPr id="6" name="文本框 5"/>
          <p:cNvSpPr txBox="1"/>
          <p:nvPr/>
        </p:nvSpPr>
        <p:spPr>
          <a:xfrm>
            <a:off x="9404350" y="3021330"/>
            <a:ext cx="2092960" cy="175196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标注正方形的尺寸，可用“边长 × 边长”的形式，也可在边长数字前加正方形符号“□”。</a:t>
            </a: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2"/>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3"/>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1" name="矩形 20"/>
          <p:cNvSpPr/>
          <p:nvPr>
            <p:custDataLst>
              <p:tags r:id="rId4"/>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r>
              <a:rPr kumimoji="1" lang="zh-CN" altLang="en-US" sz="1600" b="1">
                <a:solidFill>
                  <a:srgbClr val="FFFFFF"/>
                </a:solidFill>
                <a:latin typeface="微软雅黑" panose="020B0503020204020204" pitchFamily="34" charset="-122"/>
              </a:rPr>
              <a:t>小圆弧半径</a:t>
            </a:r>
          </a:p>
        </p:txBody>
      </p:sp>
      <p:grpSp>
        <p:nvGrpSpPr>
          <p:cNvPr id="19" name="组合 18"/>
          <p:cNvGrpSpPr/>
          <p:nvPr>
            <p:custDataLst>
              <p:tags r:id="rId5"/>
            </p:custDataLst>
          </p:nvPr>
        </p:nvGrpSpPr>
        <p:grpSpPr>
          <a:xfrm>
            <a:off x="677139" y="2291574"/>
            <a:ext cx="10928985" cy="1280795"/>
            <a:chOff x="669882" y="1400960"/>
            <a:chExt cx="10928985" cy="1280795"/>
          </a:xfrm>
        </p:grpSpPr>
        <p:sp>
          <p:nvSpPr>
            <p:cNvPr id="17" name="文本框 16"/>
            <p:cNvSpPr txBox="1"/>
            <p:nvPr>
              <p:custDataLst>
                <p:tags r:id="rId10"/>
              </p:custDataLst>
            </p:nvPr>
          </p:nvSpPr>
          <p:spPr>
            <a:xfrm>
              <a:off x="669882" y="1943250"/>
              <a:ext cx="10928985" cy="7385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lnSpc>
                  <a:spcPct val="150000"/>
                </a:lnSpc>
                <a:spcBef>
                  <a:spcPts val="1000"/>
                </a:spcBef>
                <a:spcAft>
                  <a:spcPts val="0"/>
                </a:spcAft>
                <a:buFont typeface="Wingdings" panose="05000000000000000000" charset="0"/>
                <a:buChar char="Ø"/>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标注坡度时，应加注坡度符号</a:t>
              </a:r>
              <a:r>
                <a:rPr lang="zh-CN" altLang="en-US" dirty="0">
                  <a:solidFill>
                    <a:srgbClr val="000000">
                      <a:lumMod val="75000"/>
                      <a:lumOff val="25000"/>
                    </a:srgbClr>
                  </a:solidFill>
                  <a:latin typeface="Arial" panose="020B0604020202020204" pitchFamily="34" charset="0"/>
                  <a:ea typeface="微软雅黑" panose="020B0503020204020204" pitchFamily="34" charset="-122"/>
                </a:rPr>
                <a:t>“→ ”</a:t>
              </a: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rPr>
                <a:t>，该符号为单面箭头，箭头应指向下坡方向。坡度也可用直角三角形形式标注。</a:t>
              </a:r>
            </a:p>
          </p:txBody>
        </p:sp>
        <p:sp>
          <p:nvSpPr>
            <p:cNvPr id="18" name="文本框 17"/>
            <p:cNvSpPr txBox="1"/>
            <p:nvPr>
              <p:custDataLst>
                <p:tags r:id="rId11"/>
              </p:custDataLst>
            </p:nvPr>
          </p:nvSpPr>
          <p:spPr>
            <a:xfrm>
              <a:off x="669882" y="1400960"/>
              <a:ext cx="10852237" cy="383540"/>
            </a:xfrm>
            <a:prstGeom prst="rect">
              <a:avLst/>
            </a:prstGeom>
            <a:noFill/>
          </p:spPr>
          <p:txBody>
            <a:bodyPr wrap="none" lIns="101600" tIns="38100" rIns="76200" bIns="38100" rtlCol="0">
              <a:normAutofit fontScale="97500"/>
            </a:bodyPr>
            <a:lstStyle>
              <a:defPPr>
                <a:defRPr lang="zh-CN"/>
              </a:defPPr>
              <a:lvl1pPr>
                <a:defRPr sz="2400" spc="200">
                  <a:latin typeface="微软雅黑" panose="020B0503020204020204" pitchFamily="34" charset="-122"/>
                  <a:ea typeface="微软雅黑" panose="020B0503020204020204" pitchFamily="34" charset="-122"/>
                </a:defRPr>
              </a:lvl1pPr>
            </a:lstStyle>
            <a:p>
              <a:pPr marL="342900" indent="-342900" algn="l" fontAlgn="ctr">
                <a:buClr>
                  <a:srgbClr val="D6DCE5"/>
                </a:buClr>
                <a:buSzPct val="130000"/>
                <a:buFont typeface="Wingdings" panose="05000000000000000000" pitchFamily="2" charset="2"/>
                <a:buChar char="Ø"/>
              </a:pPr>
              <a:r>
                <a:rPr lang="zh-CN" altLang="en-US" sz="2000" b="1" dirty="0">
                  <a:solidFill>
                    <a:srgbClr val="000000">
                      <a:lumMod val="75000"/>
                      <a:lumOff val="25000"/>
                    </a:srgbClr>
                  </a:solidFill>
                  <a:uFillTx/>
                  <a:latin typeface="Arial" panose="020B0604020202020204" pitchFamily="34" charset="0"/>
                </a:rPr>
                <a:t>坡度</a:t>
              </a:r>
            </a:p>
          </p:txBody>
        </p:sp>
      </p:gr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4. 尺寸标注法</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grpSp>
      <p:pic>
        <p:nvPicPr>
          <p:cNvPr id="3" name="图片 2"/>
          <p:cNvPicPr>
            <a:picLocks noChangeAspect="1"/>
          </p:cNvPicPr>
          <p:nvPr/>
        </p:nvPicPr>
        <p:blipFill>
          <a:blip r:embed="rId13">
            <a:clrChange>
              <a:clrFrom>
                <a:srgbClr val="FFFFFF">
                  <a:alpha val="100000"/>
                </a:srgbClr>
              </a:clrFrom>
              <a:clrTo>
                <a:srgbClr val="FFFFFF">
                  <a:alpha val="100000"/>
                  <a:alpha val="0"/>
                </a:srgbClr>
              </a:clrTo>
            </a:clrChange>
          </a:blip>
          <a:stretch>
            <a:fillRect/>
          </a:stretch>
        </p:blipFill>
        <p:spPr>
          <a:xfrm>
            <a:off x="3185795" y="3632200"/>
            <a:ext cx="5835650" cy="1933575"/>
          </a:xfrm>
          <a:prstGeom prst="rect">
            <a:avLst/>
          </a:prstGeom>
        </p:spPr>
      </p:pic>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4" name="矩形 3"/>
          <p:cNvSpPr/>
          <p:nvPr>
            <p:custDataLst>
              <p:tags r:id="rId3"/>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5" name="矩形: 剪去单角 4"/>
          <p:cNvSpPr/>
          <p:nvPr>
            <p:custDataLst>
              <p:tags r:id="rId4"/>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pitchFamily="34" charset="-122"/>
            </a:endParaRPr>
          </a:p>
        </p:txBody>
      </p:sp>
      <p:sp>
        <p:nvSpPr>
          <p:cNvPr id="9" name="文本框 8"/>
          <p:cNvSpPr txBox="1"/>
          <p:nvPr>
            <p:custDataLst>
              <p:tags r:id="rId5"/>
            </p:custDataLst>
          </p:nvPr>
        </p:nvSpPr>
        <p:spPr>
          <a:xfrm>
            <a:off x="1264825" y="882136"/>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5. 尺寸的简化标注</a:t>
            </a:r>
          </a:p>
        </p:txBody>
      </p:sp>
      <p:sp>
        <p:nvSpPr>
          <p:cNvPr id="13" name="文本框 12"/>
          <p:cNvSpPr txBox="1"/>
          <p:nvPr>
            <p:custDataLst>
              <p:tags r:id="rId6"/>
            </p:custDataLst>
          </p:nvPr>
        </p:nvSpPr>
        <p:spPr>
          <a:xfrm>
            <a:off x="1264825" y="2996202"/>
            <a:ext cx="4629187" cy="2502263"/>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465455" lvl="1" indent="-285750" algn="just" fontAlgn="ctr">
              <a:lnSpc>
                <a:spcPct val="150000"/>
              </a:lnSpc>
              <a:spcBef>
                <a:spcPts val="0"/>
              </a:spcBef>
              <a:spcAft>
                <a:spcPts val="600"/>
              </a:spcAft>
              <a:buClr>
                <a:srgbClr val="D6DCE4">
                  <a:lumMod val="75000"/>
                </a:srgbClr>
              </a:buClr>
              <a:buSzPct val="120000"/>
              <a:buFont typeface="Wingdings" panose="05000000000000000000" charset="0"/>
              <a:buChar char="p"/>
            </a:pPr>
            <a:r>
              <a:rPr lang="zh-CN" altLang="en-US" b="1" dirty="0">
                <a:solidFill>
                  <a:srgbClr val="000000">
                    <a:lumMod val="75000"/>
                    <a:lumOff val="25000"/>
                  </a:srgbClr>
                </a:solidFill>
                <a:latin typeface="Arial" panose="020B0604020202020204" pitchFamily="34" charset="0"/>
                <a:sym typeface="微软雅黑" panose="020B0503020204020204" pitchFamily="34" charset="-122"/>
              </a:rPr>
              <a:t>杆件或管线</a:t>
            </a:r>
            <a:endParaRPr lang="zh-CN" altLang="en-US" sz="1600" b="1" dirty="0">
              <a:solidFill>
                <a:srgbClr val="000000">
                  <a:lumMod val="75000"/>
                  <a:lumOff val="25000"/>
                </a:srgbClr>
              </a:solidFill>
              <a:latin typeface="Arial" panose="020B0604020202020204" pitchFamily="34" charset="0"/>
              <a:sym typeface="微软雅黑" panose="020B0503020204020204" pitchFamily="34" charset="-122"/>
            </a:endParaRPr>
          </a:p>
          <a:p>
            <a:pPr marL="465455" lvl="2" indent="-285750" algn="just" fontAlgn="ctr">
              <a:lnSpc>
                <a:spcPct val="150000"/>
              </a:lnSpc>
              <a:spcBef>
                <a:spcPts val="0"/>
              </a:spcBef>
              <a:spcAft>
                <a:spcPts val="600"/>
              </a:spcAft>
              <a:buClr>
                <a:srgbClr val="D6DCE4"/>
              </a:buClr>
              <a:buSzPct val="90000"/>
              <a:buFont typeface="Wingdings" panose="05000000000000000000" charset="0"/>
              <a:buChar char="p"/>
            </a:pPr>
            <a:r>
              <a:rPr lang="zh-CN" altLang="en-US" sz="1600" spc="150" dirty="0">
                <a:solidFill>
                  <a:srgbClr val="000000">
                    <a:lumMod val="50000"/>
                    <a:lumOff val="50000"/>
                  </a:srgbClr>
                </a:solidFill>
                <a:uFillTx/>
                <a:latin typeface="Arial" panose="020B0604020202020204" pitchFamily="34" charset="0"/>
                <a:ea typeface="微软雅黑" panose="020B0503020204020204" pitchFamily="34" charset="-122"/>
                <a:sym typeface="微软雅黑" panose="020B0503020204020204" pitchFamily="34" charset="-122"/>
              </a:rPr>
              <a:t>杆件或管线的长度，在单线图（桁架简图、钢筋简图、管线简图）上，可直接将尺寸数字沿杆件或管线的一侧注写。</a:t>
            </a:r>
          </a:p>
        </p:txBody>
      </p:sp>
      <p:pic>
        <p:nvPicPr>
          <p:cNvPr id="2" name="图片 1"/>
          <p:cNvPicPr>
            <a:picLocks noChangeAspect="1"/>
          </p:cNvPicPr>
          <p:nvPr/>
        </p:nvPicPr>
        <p:blipFill>
          <a:blip r:embed="rId8"/>
          <a:stretch>
            <a:fillRect/>
          </a:stretch>
        </p:blipFill>
        <p:spPr>
          <a:xfrm>
            <a:off x="6276975" y="3034665"/>
            <a:ext cx="4860290" cy="2424430"/>
          </a:xfrm>
          <a:prstGeom prst="rect">
            <a:avLst/>
          </a:prstGeom>
        </p:spPr>
      </p:pic>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4" name="矩形 3"/>
          <p:cNvSpPr/>
          <p:nvPr>
            <p:custDataLst>
              <p:tags r:id="rId3"/>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5" name="矩形: 剪去单角 4"/>
          <p:cNvSpPr/>
          <p:nvPr>
            <p:custDataLst>
              <p:tags r:id="rId4"/>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pitchFamily="34" charset="-122"/>
            </a:endParaRPr>
          </a:p>
        </p:txBody>
      </p:sp>
      <p:sp>
        <p:nvSpPr>
          <p:cNvPr id="9" name="文本框 8"/>
          <p:cNvSpPr txBox="1"/>
          <p:nvPr>
            <p:custDataLst>
              <p:tags r:id="rId5"/>
            </p:custDataLst>
          </p:nvPr>
        </p:nvSpPr>
        <p:spPr>
          <a:xfrm>
            <a:off x="1264825" y="882136"/>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5. 尺寸的简化标注</a:t>
            </a:r>
          </a:p>
        </p:txBody>
      </p:sp>
      <p:sp>
        <p:nvSpPr>
          <p:cNvPr id="13" name="文本框 12"/>
          <p:cNvSpPr txBox="1"/>
          <p:nvPr>
            <p:custDataLst>
              <p:tags r:id="rId6"/>
            </p:custDataLst>
          </p:nvPr>
        </p:nvSpPr>
        <p:spPr>
          <a:xfrm>
            <a:off x="1264825" y="2996202"/>
            <a:ext cx="4629187" cy="2502263"/>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465455" lvl="1" indent="-285750" algn="just" fontAlgn="ctr">
              <a:lnSpc>
                <a:spcPct val="150000"/>
              </a:lnSpc>
              <a:spcBef>
                <a:spcPts val="0"/>
              </a:spcBef>
              <a:spcAft>
                <a:spcPts val="600"/>
              </a:spcAft>
              <a:buClr>
                <a:srgbClr val="D6DCE4">
                  <a:lumMod val="75000"/>
                </a:srgbClr>
              </a:buClr>
              <a:buSzPct val="120000"/>
              <a:buFont typeface="Wingdings" panose="05000000000000000000" charset="0"/>
              <a:buChar char="p"/>
            </a:pPr>
            <a:r>
              <a:rPr lang="zh-CN" altLang="en-US" b="1" dirty="0">
                <a:solidFill>
                  <a:srgbClr val="000000">
                    <a:lumMod val="75000"/>
                    <a:lumOff val="25000"/>
                  </a:srgbClr>
                </a:solidFill>
                <a:latin typeface="Arial" panose="020B0604020202020204" pitchFamily="34" charset="0"/>
                <a:sym typeface="微软雅黑" panose="020B0503020204020204" pitchFamily="34" charset="-122"/>
              </a:rPr>
              <a:t>等长尺寸</a:t>
            </a:r>
          </a:p>
          <a:p>
            <a:pPr marL="465455" lvl="2" indent="-285750" algn="just" fontAlgn="ctr">
              <a:lnSpc>
                <a:spcPct val="150000"/>
              </a:lnSpc>
              <a:spcBef>
                <a:spcPts val="0"/>
              </a:spcBef>
              <a:spcAft>
                <a:spcPts val="600"/>
              </a:spcAft>
              <a:buClr>
                <a:srgbClr val="D6DCE4"/>
              </a:buClr>
              <a:buSzPct val="90000"/>
              <a:buFont typeface="Wingdings" panose="05000000000000000000" charset="0"/>
              <a:buChar char="p"/>
            </a:pPr>
            <a:r>
              <a:rPr lang="zh-CN" altLang="en-US" sz="1600" spc="150" dirty="0">
                <a:solidFill>
                  <a:srgbClr val="000000">
                    <a:lumMod val="50000"/>
                    <a:lumOff val="50000"/>
                  </a:srgbClr>
                </a:solidFill>
                <a:uFillTx/>
                <a:latin typeface="Arial" panose="020B0604020202020204" pitchFamily="34" charset="0"/>
                <a:ea typeface="微软雅黑" panose="020B0503020204020204" pitchFamily="34" charset="-122"/>
                <a:sym typeface="微软雅黑" panose="020B0503020204020204" pitchFamily="34" charset="-122"/>
              </a:rPr>
              <a:t>连续排列的等长尺寸，可用“等长尺寸 × 个数 = 总长”的形式标注。</a:t>
            </a:r>
          </a:p>
        </p:txBody>
      </p:sp>
      <p:pic>
        <p:nvPicPr>
          <p:cNvPr id="6" name="图片 5"/>
          <p:cNvPicPr>
            <a:picLocks noChangeAspect="1"/>
          </p:cNvPicPr>
          <p:nvPr/>
        </p:nvPicPr>
        <p:blipFill>
          <a:blip r:embed="rId8"/>
          <a:stretch>
            <a:fillRect/>
          </a:stretch>
        </p:blipFill>
        <p:spPr>
          <a:xfrm>
            <a:off x="6882765" y="2506980"/>
            <a:ext cx="3362960" cy="3479800"/>
          </a:xfrm>
          <a:prstGeom prst="rect">
            <a:avLst/>
          </a:prstGeom>
        </p:spPr>
      </p:pic>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4" name="矩形 3"/>
          <p:cNvSpPr/>
          <p:nvPr>
            <p:custDataLst>
              <p:tags r:id="rId3"/>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5" name="矩形: 剪去单角 4"/>
          <p:cNvSpPr/>
          <p:nvPr>
            <p:custDataLst>
              <p:tags r:id="rId4"/>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pitchFamily="34" charset="-122"/>
            </a:endParaRPr>
          </a:p>
        </p:txBody>
      </p:sp>
      <p:sp>
        <p:nvSpPr>
          <p:cNvPr id="9" name="文本框 8"/>
          <p:cNvSpPr txBox="1"/>
          <p:nvPr>
            <p:custDataLst>
              <p:tags r:id="rId5"/>
            </p:custDataLst>
          </p:nvPr>
        </p:nvSpPr>
        <p:spPr>
          <a:xfrm>
            <a:off x="1264825" y="882136"/>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5. 尺寸的简化标注</a:t>
            </a:r>
          </a:p>
        </p:txBody>
      </p:sp>
      <p:sp>
        <p:nvSpPr>
          <p:cNvPr id="13" name="文本框 12"/>
          <p:cNvSpPr txBox="1"/>
          <p:nvPr>
            <p:custDataLst>
              <p:tags r:id="rId6"/>
            </p:custDataLst>
          </p:nvPr>
        </p:nvSpPr>
        <p:spPr>
          <a:xfrm>
            <a:off x="1264825" y="2996202"/>
            <a:ext cx="4629187" cy="2502263"/>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465455" lvl="1" indent="-285750" algn="just" fontAlgn="ctr">
              <a:lnSpc>
                <a:spcPct val="150000"/>
              </a:lnSpc>
              <a:spcBef>
                <a:spcPts val="0"/>
              </a:spcBef>
              <a:spcAft>
                <a:spcPts val="600"/>
              </a:spcAft>
              <a:buClr>
                <a:srgbClr val="D6DCE4">
                  <a:lumMod val="75000"/>
                </a:srgbClr>
              </a:buClr>
              <a:buSzPct val="120000"/>
              <a:buFont typeface="Wingdings" panose="05000000000000000000" charset="0"/>
              <a:buChar char="p"/>
            </a:pPr>
            <a:r>
              <a:rPr lang="zh-CN" altLang="en-US" b="1" dirty="0">
                <a:solidFill>
                  <a:srgbClr val="000000">
                    <a:lumMod val="75000"/>
                    <a:lumOff val="25000"/>
                  </a:srgbClr>
                </a:solidFill>
                <a:latin typeface="Arial" panose="020B0604020202020204" pitchFamily="34" charset="0"/>
                <a:sym typeface="微软雅黑" panose="020B0503020204020204" pitchFamily="34" charset="-122"/>
              </a:rPr>
              <a:t>相同要素尺寸</a:t>
            </a:r>
          </a:p>
          <a:p>
            <a:pPr marL="465455" lvl="2" indent="-285750" algn="just" fontAlgn="ctr">
              <a:lnSpc>
                <a:spcPct val="150000"/>
              </a:lnSpc>
              <a:spcBef>
                <a:spcPts val="0"/>
              </a:spcBef>
              <a:spcAft>
                <a:spcPts val="600"/>
              </a:spcAft>
              <a:buClr>
                <a:srgbClr val="D6DCE4"/>
              </a:buClr>
              <a:buSzPct val="90000"/>
              <a:buFont typeface="Wingdings" panose="05000000000000000000" charset="0"/>
              <a:buChar char="p"/>
            </a:pPr>
            <a:r>
              <a:rPr lang="zh-CN" altLang="en-US" sz="1600" spc="150" dirty="0">
                <a:solidFill>
                  <a:srgbClr val="000000">
                    <a:lumMod val="50000"/>
                    <a:lumOff val="50000"/>
                  </a:srgbClr>
                </a:solidFill>
                <a:uFillTx/>
                <a:latin typeface="Arial" panose="020B0604020202020204" pitchFamily="34" charset="0"/>
                <a:ea typeface="微软雅黑" panose="020B0503020204020204" pitchFamily="34" charset="-122"/>
                <a:sym typeface="微软雅黑" panose="020B0503020204020204" pitchFamily="34" charset="-122"/>
              </a:rPr>
              <a:t>构配件内的构造因素（如孔、槽等）如相同，可仅标注其中一个要素的尺寸。</a:t>
            </a:r>
          </a:p>
        </p:txBody>
      </p:sp>
      <p:pic>
        <p:nvPicPr>
          <p:cNvPr id="2" name="图片 1"/>
          <p:cNvPicPr>
            <a:picLocks noChangeAspect="1"/>
          </p:cNvPicPr>
          <p:nvPr/>
        </p:nvPicPr>
        <p:blipFill>
          <a:blip r:embed="rId8"/>
          <a:stretch>
            <a:fillRect/>
          </a:stretch>
        </p:blipFill>
        <p:spPr>
          <a:xfrm>
            <a:off x="6478905" y="2719070"/>
            <a:ext cx="4439920" cy="3055620"/>
          </a:xfrm>
          <a:prstGeom prst="rect">
            <a:avLst/>
          </a:prstGeom>
        </p:spPr>
      </p:pic>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4" name="矩形 3"/>
          <p:cNvSpPr/>
          <p:nvPr>
            <p:custDataLst>
              <p:tags r:id="rId3"/>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5" name="矩形: 剪去单角 4"/>
          <p:cNvSpPr/>
          <p:nvPr>
            <p:custDataLst>
              <p:tags r:id="rId4"/>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pitchFamily="34" charset="-122"/>
            </a:endParaRPr>
          </a:p>
        </p:txBody>
      </p:sp>
      <p:sp>
        <p:nvSpPr>
          <p:cNvPr id="9" name="文本框 8"/>
          <p:cNvSpPr txBox="1"/>
          <p:nvPr>
            <p:custDataLst>
              <p:tags r:id="rId5"/>
            </p:custDataLst>
          </p:nvPr>
        </p:nvSpPr>
        <p:spPr>
          <a:xfrm>
            <a:off x="1264825" y="882136"/>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5. 尺寸的简化标注</a:t>
            </a:r>
          </a:p>
        </p:txBody>
      </p:sp>
      <p:sp>
        <p:nvSpPr>
          <p:cNvPr id="13" name="文本框 12"/>
          <p:cNvSpPr txBox="1"/>
          <p:nvPr>
            <p:custDataLst>
              <p:tags r:id="rId6"/>
            </p:custDataLst>
          </p:nvPr>
        </p:nvSpPr>
        <p:spPr>
          <a:xfrm>
            <a:off x="1264825" y="2996202"/>
            <a:ext cx="4629187" cy="2502263"/>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465455" lvl="1" indent="-285750" algn="just" fontAlgn="ctr">
              <a:lnSpc>
                <a:spcPct val="150000"/>
              </a:lnSpc>
              <a:spcBef>
                <a:spcPts val="0"/>
              </a:spcBef>
              <a:spcAft>
                <a:spcPts val="600"/>
              </a:spcAft>
              <a:buClr>
                <a:srgbClr val="D6DCE4">
                  <a:lumMod val="75000"/>
                </a:srgbClr>
              </a:buClr>
              <a:buSzPct val="120000"/>
              <a:buFont typeface="Wingdings" panose="05000000000000000000" charset="0"/>
              <a:buChar char="p"/>
            </a:pPr>
            <a:r>
              <a:rPr lang="zh-CN" altLang="en-US" b="1" dirty="0">
                <a:solidFill>
                  <a:srgbClr val="000000">
                    <a:lumMod val="75000"/>
                    <a:lumOff val="25000"/>
                  </a:srgbClr>
                </a:solidFill>
                <a:latin typeface="Arial" panose="020B0604020202020204" pitchFamily="34" charset="0"/>
                <a:sym typeface="微软雅黑" panose="020B0503020204020204" pitchFamily="34" charset="-122"/>
              </a:rPr>
              <a:t>对称构配件</a:t>
            </a:r>
          </a:p>
          <a:p>
            <a:pPr marL="465455" lvl="2" indent="-285750" algn="just" fontAlgn="ctr">
              <a:lnSpc>
                <a:spcPct val="150000"/>
              </a:lnSpc>
              <a:spcBef>
                <a:spcPts val="0"/>
              </a:spcBef>
              <a:spcAft>
                <a:spcPts val="600"/>
              </a:spcAft>
              <a:buClr>
                <a:srgbClr val="D6DCE4"/>
              </a:buClr>
              <a:buSzPct val="90000"/>
              <a:buFont typeface="Wingdings" panose="05000000000000000000" charset="0"/>
              <a:buChar char="p"/>
            </a:pPr>
            <a:r>
              <a:rPr lang="zh-CN" altLang="en-US" sz="1600" spc="150" dirty="0">
                <a:solidFill>
                  <a:srgbClr val="000000">
                    <a:lumMod val="50000"/>
                    <a:lumOff val="50000"/>
                  </a:srgbClr>
                </a:solidFill>
                <a:uFillTx/>
                <a:latin typeface="Arial" panose="020B0604020202020204" pitchFamily="34" charset="0"/>
                <a:ea typeface="微软雅黑" panose="020B0503020204020204" pitchFamily="34" charset="-122"/>
                <a:sym typeface="微软雅黑" panose="020B0503020204020204" pitchFamily="34" charset="-122"/>
              </a:rPr>
              <a:t>对称构配件采用对称省略画法时，该对称构配件的尺寸线应略超过对称符号，仅在尺寸线的一端画尺寸起止符号，尺寸数字应按整体全尺寸注写，其注写位置宜与对称符号对齐。</a:t>
            </a:r>
          </a:p>
        </p:txBody>
      </p:sp>
      <p:pic>
        <p:nvPicPr>
          <p:cNvPr id="6" name="图片 5"/>
          <p:cNvPicPr>
            <a:picLocks noChangeAspect="1"/>
          </p:cNvPicPr>
          <p:nvPr/>
        </p:nvPicPr>
        <p:blipFill>
          <a:blip r:embed="rId8"/>
          <a:stretch>
            <a:fillRect/>
          </a:stretch>
        </p:blipFill>
        <p:spPr>
          <a:xfrm>
            <a:off x="6581775" y="3173730"/>
            <a:ext cx="4296410" cy="2148205"/>
          </a:xfrm>
          <a:prstGeom prst="rect">
            <a:avLst/>
          </a:prstGeom>
        </p:spPr>
      </p:pic>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4" name="矩形 3"/>
          <p:cNvSpPr/>
          <p:nvPr>
            <p:custDataLst>
              <p:tags r:id="rId3"/>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5" name="矩形: 剪去单角 4"/>
          <p:cNvSpPr/>
          <p:nvPr>
            <p:custDataLst>
              <p:tags r:id="rId4"/>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pitchFamily="34" charset="-122"/>
            </a:endParaRPr>
          </a:p>
        </p:txBody>
      </p:sp>
      <p:sp>
        <p:nvSpPr>
          <p:cNvPr id="9" name="文本框 8"/>
          <p:cNvSpPr txBox="1"/>
          <p:nvPr>
            <p:custDataLst>
              <p:tags r:id="rId5"/>
            </p:custDataLst>
          </p:nvPr>
        </p:nvSpPr>
        <p:spPr>
          <a:xfrm>
            <a:off x="1264825" y="882136"/>
            <a:ext cx="709930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5. 尺寸的简化标注</a:t>
            </a:r>
          </a:p>
        </p:txBody>
      </p:sp>
      <p:sp>
        <p:nvSpPr>
          <p:cNvPr id="13" name="文本框 12"/>
          <p:cNvSpPr txBox="1"/>
          <p:nvPr>
            <p:custDataLst>
              <p:tags r:id="rId6"/>
            </p:custDataLst>
          </p:nvPr>
        </p:nvSpPr>
        <p:spPr>
          <a:xfrm>
            <a:off x="1264920" y="2576830"/>
            <a:ext cx="4629150" cy="654685"/>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465455" lvl="1" indent="-285750" algn="just" fontAlgn="ctr">
              <a:lnSpc>
                <a:spcPct val="150000"/>
              </a:lnSpc>
              <a:spcBef>
                <a:spcPts val="0"/>
              </a:spcBef>
              <a:spcAft>
                <a:spcPts val="600"/>
              </a:spcAft>
              <a:buClr>
                <a:srgbClr val="D6DCE4">
                  <a:lumMod val="75000"/>
                </a:srgbClr>
              </a:buClr>
              <a:buSzPct val="120000"/>
              <a:buFont typeface="Wingdings" panose="05000000000000000000" charset="0"/>
              <a:buChar char="p"/>
            </a:pPr>
            <a:r>
              <a:rPr lang="zh-CN" altLang="en-US" b="1" dirty="0">
                <a:solidFill>
                  <a:srgbClr val="000000">
                    <a:lumMod val="75000"/>
                    <a:lumOff val="25000"/>
                  </a:srgbClr>
                </a:solidFill>
                <a:latin typeface="Arial" panose="020B0604020202020204" pitchFamily="34" charset="0"/>
                <a:sym typeface="微软雅黑" panose="020B0503020204020204" pitchFamily="34" charset="-122"/>
              </a:rPr>
              <a:t>相似构配件</a:t>
            </a:r>
            <a:endParaRPr lang="zh-CN" altLang="en-US" sz="1600" spc="150" dirty="0">
              <a:solidFill>
                <a:srgbClr val="000000">
                  <a:lumMod val="50000"/>
                  <a:lumOff val="50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4888230" y="2998470"/>
            <a:ext cx="2415540" cy="975360"/>
          </a:xfrm>
          <a:prstGeom prst="rect">
            <a:avLst/>
          </a:prstGeom>
        </p:spPr>
      </p:pic>
      <p:pic>
        <p:nvPicPr>
          <p:cNvPr id="7" name="图片 6"/>
          <p:cNvPicPr>
            <a:picLocks noChangeAspect="1"/>
          </p:cNvPicPr>
          <p:nvPr/>
        </p:nvPicPr>
        <p:blipFill>
          <a:blip r:embed="rId9"/>
          <a:stretch>
            <a:fillRect/>
          </a:stretch>
        </p:blipFill>
        <p:spPr>
          <a:xfrm>
            <a:off x="4636770" y="4368165"/>
            <a:ext cx="2918460" cy="1264920"/>
          </a:xfrm>
          <a:prstGeom prst="rect">
            <a:avLst/>
          </a:prstGeom>
        </p:spPr>
      </p:pic>
      <p:sp>
        <p:nvSpPr>
          <p:cNvPr id="10" name="圆角矩形标注 9"/>
          <p:cNvSpPr/>
          <p:nvPr/>
        </p:nvSpPr>
        <p:spPr>
          <a:xfrm>
            <a:off x="1264920" y="3366770"/>
            <a:ext cx="3180715" cy="2152650"/>
          </a:xfrm>
          <a:prstGeom prst="wedgeRoundRectCallout">
            <a:avLst>
              <a:gd name="adj1" fmla="val 64423"/>
              <a:gd name="adj2" fmla="val -48112"/>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lumMod val="75000"/>
                    <a:lumOff val="25000"/>
                  </a:schemeClr>
                </a:solidFill>
                <a:sym typeface="+mn-ea"/>
              </a:rPr>
              <a:t>两个构配件，如个别尺寸数字不同，可在同一图样中将其中一个构配件的不同尺寸数字注写在括号内，该构配件的名称也应注写在相应的括号内。</a:t>
            </a:r>
            <a:endParaRPr lang="zh-CN" altLang="en-US"/>
          </a:p>
        </p:txBody>
      </p:sp>
      <p:sp>
        <p:nvSpPr>
          <p:cNvPr id="11" name="圆角矩形标注 10"/>
          <p:cNvSpPr/>
          <p:nvPr/>
        </p:nvSpPr>
        <p:spPr>
          <a:xfrm>
            <a:off x="7913370" y="3366770"/>
            <a:ext cx="3180715" cy="2152650"/>
          </a:xfrm>
          <a:prstGeom prst="wedgeRoundRectCallout">
            <a:avLst>
              <a:gd name="adj1" fmla="val -61060"/>
              <a:gd name="adj2" fmla="val 32418"/>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lumMod val="75000"/>
                    <a:lumOff val="25000"/>
                  </a:schemeClr>
                </a:solidFill>
                <a:sym typeface="+mn-ea"/>
              </a:rPr>
              <a:t>数个构配件，如仅某些尺寸不同，这些有变化的尺寸数字，可用拉丁字母注写在同一图样中，另列表格写明其具体尺寸。</a:t>
            </a:r>
            <a:endParaRPr lang="zh-CN" altLang="en-US"/>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custDataLst>
              <p:tags r:id="rId2"/>
            </p:custDataLst>
          </p:nvPr>
        </p:nvSpPr>
        <p:spPr>
          <a:xfrm>
            <a:off x="1571634" y="597592"/>
            <a:ext cx="9048014" cy="875331"/>
          </a:xfrm>
          <a:prstGeom prst="rect">
            <a:avLst/>
          </a:prstGeom>
          <a:noFill/>
        </p:spPr>
        <p:txBody>
          <a:bodyPr wrap="square" rtlCol="0" anchor="ctr" anchorCtr="0">
            <a:normAutofit/>
          </a:bodyPr>
          <a:lstStyle/>
          <a:p>
            <a:pPr marL="0" indent="0" algn="ctr">
              <a:lnSpc>
                <a:spcPct val="100000"/>
              </a:lnSpc>
              <a:spcBef>
                <a:spcPts val="0"/>
              </a:spcBef>
              <a:spcAft>
                <a:spcPts val="0"/>
              </a:spcAft>
              <a:buSzPct val="100000"/>
            </a:pPr>
            <a:r>
              <a:rPr lang="zh-CN" altLang="en-US" sz="3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国家建筑制图标准</a:t>
            </a:r>
          </a:p>
        </p:txBody>
      </p:sp>
      <p:sp>
        <p:nvSpPr>
          <p:cNvPr id="23" name="任意多边形 22"/>
          <p:cNvSpPr/>
          <p:nvPr>
            <p:custDataLst>
              <p:tags r:id="rId3"/>
            </p:custDataLst>
          </p:nvPr>
        </p:nvSpPr>
        <p:spPr>
          <a:xfrm>
            <a:off x="777875" y="2181860"/>
            <a:ext cx="1501775" cy="1007745"/>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ln w="25400">
            <a:solidFill>
              <a:srgbClr val="F95A23"/>
            </a:solidFill>
          </a:ln>
        </p:spPr>
        <p:style>
          <a:lnRef idx="2">
            <a:srgbClr val="F95A23">
              <a:shade val="50000"/>
            </a:srgbClr>
          </a:lnRef>
          <a:fillRef idx="1">
            <a:srgbClr val="F95A23"/>
          </a:fillRef>
          <a:effectRef idx="0">
            <a:srgbClr val="F95A23"/>
          </a:effectRef>
          <a:fontRef idx="minor">
            <a:sysClr val="window" lastClr="FFFFFF"/>
          </a:fontRef>
        </p:style>
        <p:txBody>
          <a:bodyPr lIns="144000" bIns="360000" rtlCol="0" anchor="ctr">
            <a:normAutofit/>
          </a:bodyPr>
          <a:lstStyle/>
          <a:p>
            <a:r>
              <a:rPr lang="en-US" altLang="zh-CN" sz="2400" dirty="0">
                <a:solidFill>
                  <a:sysClr val="window" lastClr="FFFFFF"/>
                </a:solidFill>
                <a:sym typeface="Arial" panose="020B0604020202020204" pitchFamily="34" charset="0"/>
              </a:rPr>
              <a:t>01</a:t>
            </a:r>
            <a:endParaRPr lang="zh-CN" altLang="en-US" sz="2400" dirty="0">
              <a:solidFill>
                <a:sysClr val="window" lastClr="FFFFFF"/>
              </a:solidFill>
              <a:sym typeface="Arial" panose="020B0604020202020204" pitchFamily="34" charset="0"/>
            </a:endParaRPr>
          </a:p>
        </p:txBody>
      </p:sp>
      <p:sp>
        <p:nvSpPr>
          <p:cNvPr id="27" name="任意多边形 26"/>
          <p:cNvSpPr/>
          <p:nvPr>
            <p:custDataLst>
              <p:tags r:id="rId4"/>
            </p:custDataLst>
          </p:nvPr>
        </p:nvSpPr>
        <p:spPr>
          <a:xfrm>
            <a:off x="777875" y="2425065"/>
            <a:ext cx="1501775" cy="3479165"/>
          </a:xfrm>
          <a:custGeom>
            <a:avLst/>
            <a:gdLst>
              <a:gd name="connsiteX0" fmla="*/ 1455420 w 1455420"/>
              <a:gd name="connsiteY0" fmla="*/ 0 h 3372290"/>
              <a:gd name="connsiteX1" fmla="*/ 1455420 w 1455420"/>
              <a:gd name="connsiteY1" fmla="*/ 755194 h 3372290"/>
              <a:gd name="connsiteX2" fmla="*/ 1455420 w 1455420"/>
              <a:gd name="connsiteY2" fmla="*/ 2617096 h 3372290"/>
              <a:gd name="connsiteX3" fmla="*/ 1455420 w 1455420"/>
              <a:gd name="connsiteY3" fmla="*/ 3372290 h 3372290"/>
              <a:gd name="connsiteX4" fmla="*/ 0 w 1455420"/>
              <a:gd name="connsiteY4" fmla="*/ 3372290 h 3372290"/>
              <a:gd name="connsiteX5" fmla="*/ 0 w 1455420"/>
              <a:gd name="connsiteY5" fmla="*/ 2617096 h 3372290"/>
              <a:gd name="connsiteX6" fmla="*/ 0 w 1455420"/>
              <a:gd name="connsiteY6" fmla="*/ 1593349 h 3372290"/>
              <a:gd name="connsiteX7" fmla="*/ 0 w 1455420"/>
              <a:gd name="connsiteY7" fmla="*/ 838155 h 337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372290">
                <a:moveTo>
                  <a:pt x="1455420" y="0"/>
                </a:moveTo>
                <a:lnTo>
                  <a:pt x="1455420" y="755194"/>
                </a:lnTo>
                <a:lnTo>
                  <a:pt x="1455420" y="2617096"/>
                </a:lnTo>
                <a:lnTo>
                  <a:pt x="1455420" y="3372290"/>
                </a:lnTo>
                <a:lnTo>
                  <a:pt x="0" y="3372290"/>
                </a:lnTo>
                <a:lnTo>
                  <a:pt x="0" y="2617096"/>
                </a:lnTo>
                <a:lnTo>
                  <a:pt x="0" y="1593349"/>
                </a:lnTo>
                <a:lnTo>
                  <a:pt x="0" y="838155"/>
                </a:lnTo>
                <a:close/>
              </a:path>
            </a:pathLst>
          </a:custGeom>
          <a:solidFill>
            <a:sysClr val="window" lastClr="FFFFFF"/>
          </a:solidFill>
          <a:ln w="25400">
            <a:solidFill>
              <a:srgbClr val="F95A23"/>
            </a:solidFill>
          </a:ln>
        </p:spPr>
        <p:style>
          <a:lnRef idx="2">
            <a:srgbClr val="F95A23">
              <a:shade val="50000"/>
            </a:srgbClr>
          </a:lnRef>
          <a:fillRef idx="1">
            <a:srgbClr val="F95A23"/>
          </a:fillRef>
          <a:effectRef idx="0">
            <a:srgbClr val="F95A23"/>
          </a:effectRef>
          <a:fontRef idx="minor">
            <a:sysClr val="window" lastClr="FFFFFF"/>
          </a:fontRef>
        </p:style>
        <p:txBody>
          <a:bodyPr vert="eaVert" tIns="720000" rtlCol="0" anchor="ctr">
            <a:noAutofit/>
          </a:bodyPr>
          <a:lstStyle/>
          <a:p>
            <a:pPr marL="0" lvl="0" indent="0" algn="ctr">
              <a:lnSpc>
                <a:spcPct val="120000"/>
              </a:lnSpc>
              <a:spcBef>
                <a:spcPts val="0"/>
              </a:spcBef>
              <a:spcAft>
                <a:spcPts val="0"/>
              </a:spcAft>
              <a:buSzPct val="100000"/>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《房屋建筑制图统一标准》（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GB/T50001-2017</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0" name="任意多边形 29"/>
          <p:cNvSpPr/>
          <p:nvPr>
            <p:custDataLst>
              <p:tags r:id="rId5"/>
            </p:custDataLst>
          </p:nvPr>
        </p:nvSpPr>
        <p:spPr>
          <a:xfrm>
            <a:off x="2604770" y="2181860"/>
            <a:ext cx="1501775" cy="1007745"/>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rgbClr val="DDB405"/>
          </a:solidFill>
          <a:ln w="25400">
            <a:solidFill>
              <a:srgbClr val="DDB405"/>
            </a:solidFill>
          </a:ln>
        </p:spPr>
        <p:style>
          <a:lnRef idx="2">
            <a:srgbClr val="F95A23">
              <a:shade val="50000"/>
            </a:srgbClr>
          </a:lnRef>
          <a:fillRef idx="1">
            <a:srgbClr val="F95A23"/>
          </a:fillRef>
          <a:effectRef idx="0">
            <a:srgbClr val="F95A23"/>
          </a:effectRef>
          <a:fontRef idx="minor">
            <a:sysClr val="window" lastClr="FFFFFF"/>
          </a:fontRef>
        </p:style>
        <p:txBody>
          <a:bodyPr lIns="144000" bIns="360000" rtlCol="0" anchor="ctr">
            <a:normAutofit/>
          </a:bodyPr>
          <a:lstStyle/>
          <a:p>
            <a:r>
              <a:rPr lang="en-US" altLang="zh-CN" sz="2400" dirty="0">
                <a:solidFill>
                  <a:sysClr val="window" lastClr="FFFFFF"/>
                </a:solidFill>
                <a:sym typeface="Arial" panose="020B0604020202020204" pitchFamily="34" charset="0"/>
              </a:rPr>
              <a:t>02</a:t>
            </a:r>
            <a:endParaRPr lang="zh-CN" altLang="en-US" sz="2400" dirty="0">
              <a:solidFill>
                <a:sysClr val="window" lastClr="FFFFFF"/>
              </a:solidFill>
              <a:sym typeface="Arial" panose="020B0604020202020204" pitchFamily="34" charset="0"/>
            </a:endParaRPr>
          </a:p>
        </p:txBody>
      </p:sp>
      <p:sp>
        <p:nvSpPr>
          <p:cNvPr id="31" name="任意多边形 30"/>
          <p:cNvSpPr/>
          <p:nvPr>
            <p:custDataLst>
              <p:tags r:id="rId6"/>
            </p:custDataLst>
          </p:nvPr>
        </p:nvSpPr>
        <p:spPr>
          <a:xfrm>
            <a:off x="2604770" y="2425065"/>
            <a:ext cx="1501775" cy="3479165"/>
          </a:xfrm>
          <a:custGeom>
            <a:avLst/>
            <a:gdLst>
              <a:gd name="connsiteX0" fmla="*/ 1455420 w 1455420"/>
              <a:gd name="connsiteY0" fmla="*/ 0 h 3372290"/>
              <a:gd name="connsiteX1" fmla="*/ 1455420 w 1455420"/>
              <a:gd name="connsiteY1" fmla="*/ 755194 h 3372290"/>
              <a:gd name="connsiteX2" fmla="*/ 1455420 w 1455420"/>
              <a:gd name="connsiteY2" fmla="*/ 2617096 h 3372290"/>
              <a:gd name="connsiteX3" fmla="*/ 1455420 w 1455420"/>
              <a:gd name="connsiteY3" fmla="*/ 3372290 h 3372290"/>
              <a:gd name="connsiteX4" fmla="*/ 0 w 1455420"/>
              <a:gd name="connsiteY4" fmla="*/ 3372290 h 3372290"/>
              <a:gd name="connsiteX5" fmla="*/ 0 w 1455420"/>
              <a:gd name="connsiteY5" fmla="*/ 2617096 h 3372290"/>
              <a:gd name="connsiteX6" fmla="*/ 0 w 1455420"/>
              <a:gd name="connsiteY6" fmla="*/ 1593349 h 3372290"/>
              <a:gd name="connsiteX7" fmla="*/ 0 w 1455420"/>
              <a:gd name="connsiteY7" fmla="*/ 838155 h 337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372290">
                <a:moveTo>
                  <a:pt x="1455420" y="0"/>
                </a:moveTo>
                <a:lnTo>
                  <a:pt x="1455420" y="755194"/>
                </a:lnTo>
                <a:lnTo>
                  <a:pt x="1455420" y="2617096"/>
                </a:lnTo>
                <a:lnTo>
                  <a:pt x="1455420" y="3372290"/>
                </a:lnTo>
                <a:lnTo>
                  <a:pt x="0" y="3372290"/>
                </a:lnTo>
                <a:lnTo>
                  <a:pt x="0" y="2617096"/>
                </a:lnTo>
                <a:lnTo>
                  <a:pt x="0" y="1593349"/>
                </a:lnTo>
                <a:lnTo>
                  <a:pt x="0" y="838155"/>
                </a:lnTo>
                <a:close/>
              </a:path>
            </a:pathLst>
          </a:custGeom>
          <a:solidFill>
            <a:sysClr val="window" lastClr="FFFFFF"/>
          </a:solidFill>
          <a:ln w="25400">
            <a:solidFill>
              <a:srgbClr val="DDB405"/>
            </a:solidFill>
          </a:ln>
        </p:spPr>
        <p:style>
          <a:lnRef idx="2">
            <a:srgbClr val="F95A23">
              <a:shade val="50000"/>
            </a:srgbClr>
          </a:lnRef>
          <a:fillRef idx="1">
            <a:srgbClr val="F95A23"/>
          </a:fillRef>
          <a:effectRef idx="0">
            <a:srgbClr val="F95A23"/>
          </a:effectRef>
          <a:fontRef idx="minor">
            <a:sysClr val="window" lastClr="FFFFFF"/>
          </a:fontRef>
        </p:style>
        <p:txBody>
          <a:bodyPr vert="eaVert" tIns="720000" rtlCol="0" anchor="ctr">
            <a:noAutofit/>
          </a:bodyPr>
          <a:lstStyle/>
          <a:p>
            <a:pPr marL="0" lvl="0" indent="0" algn="ctr">
              <a:lnSpc>
                <a:spcPct val="120000"/>
              </a:lnSpc>
              <a:spcBef>
                <a:spcPts val="0"/>
              </a:spcBef>
              <a:spcAft>
                <a:spcPts val="0"/>
              </a:spcAft>
              <a:buSzPct val="100000"/>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《总图制图标准》（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GB/T50103-2010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800" dirty="0">
              <a:solidFill>
                <a:sysClr val="windowText" lastClr="000000"/>
              </a:solidFill>
            </a:endParaRPr>
          </a:p>
        </p:txBody>
      </p:sp>
      <p:sp>
        <p:nvSpPr>
          <p:cNvPr id="33" name="任意多边形 32"/>
          <p:cNvSpPr/>
          <p:nvPr>
            <p:custDataLst>
              <p:tags r:id="rId7"/>
            </p:custDataLst>
          </p:nvPr>
        </p:nvSpPr>
        <p:spPr>
          <a:xfrm>
            <a:off x="4431665" y="2181860"/>
            <a:ext cx="1501775" cy="1007745"/>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rgbClr val="F95A23"/>
          </a:solidFill>
          <a:ln w="25400">
            <a:solidFill>
              <a:srgbClr val="F95A23"/>
            </a:solidFill>
          </a:ln>
        </p:spPr>
        <p:style>
          <a:lnRef idx="2">
            <a:srgbClr val="F95A23">
              <a:shade val="50000"/>
            </a:srgbClr>
          </a:lnRef>
          <a:fillRef idx="1">
            <a:srgbClr val="F95A23"/>
          </a:fillRef>
          <a:effectRef idx="0">
            <a:srgbClr val="F95A23"/>
          </a:effectRef>
          <a:fontRef idx="minor">
            <a:sysClr val="window" lastClr="FFFFFF"/>
          </a:fontRef>
        </p:style>
        <p:txBody>
          <a:bodyPr lIns="144000" bIns="360000" rtlCol="0" anchor="ctr">
            <a:normAutofit/>
          </a:bodyPr>
          <a:lstStyle/>
          <a:p>
            <a:r>
              <a:rPr lang="en-US" altLang="zh-CN" sz="2400" dirty="0">
                <a:solidFill>
                  <a:sysClr val="window" lastClr="FFFFFF"/>
                </a:solidFill>
                <a:sym typeface="Arial" panose="020B0604020202020204" pitchFamily="34" charset="0"/>
              </a:rPr>
              <a:t>03</a:t>
            </a:r>
            <a:endParaRPr lang="zh-CN" altLang="en-US" sz="2400" dirty="0">
              <a:solidFill>
                <a:sysClr val="window" lastClr="FFFFFF"/>
              </a:solidFill>
              <a:sym typeface="Arial" panose="020B0604020202020204" pitchFamily="34" charset="0"/>
            </a:endParaRPr>
          </a:p>
        </p:txBody>
      </p:sp>
      <p:sp>
        <p:nvSpPr>
          <p:cNvPr id="34" name="任意多边形 33"/>
          <p:cNvSpPr/>
          <p:nvPr>
            <p:custDataLst>
              <p:tags r:id="rId8"/>
            </p:custDataLst>
          </p:nvPr>
        </p:nvSpPr>
        <p:spPr>
          <a:xfrm>
            <a:off x="4431665" y="2425065"/>
            <a:ext cx="1501775" cy="3479165"/>
          </a:xfrm>
          <a:custGeom>
            <a:avLst/>
            <a:gdLst>
              <a:gd name="connsiteX0" fmla="*/ 1455420 w 1455420"/>
              <a:gd name="connsiteY0" fmla="*/ 0 h 3372290"/>
              <a:gd name="connsiteX1" fmla="*/ 1455420 w 1455420"/>
              <a:gd name="connsiteY1" fmla="*/ 755194 h 3372290"/>
              <a:gd name="connsiteX2" fmla="*/ 1455420 w 1455420"/>
              <a:gd name="connsiteY2" fmla="*/ 2617096 h 3372290"/>
              <a:gd name="connsiteX3" fmla="*/ 1455420 w 1455420"/>
              <a:gd name="connsiteY3" fmla="*/ 3372290 h 3372290"/>
              <a:gd name="connsiteX4" fmla="*/ 0 w 1455420"/>
              <a:gd name="connsiteY4" fmla="*/ 3372290 h 3372290"/>
              <a:gd name="connsiteX5" fmla="*/ 0 w 1455420"/>
              <a:gd name="connsiteY5" fmla="*/ 2617096 h 3372290"/>
              <a:gd name="connsiteX6" fmla="*/ 0 w 1455420"/>
              <a:gd name="connsiteY6" fmla="*/ 1593349 h 3372290"/>
              <a:gd name="connsiteX7" fmla="*/ 0 w 1455420"/>
              <a:gd name="connsiteY7" fmla="*/ 838155 h 337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372290">
                <a:moveTo>
                  <a:pt x="1455420" y="0"/>
                </a:moveTo>
                <a:lnTo>
                  <a:pt x="1455420" y="755194"/>
                </a:lnTo>
                <a:lnTo>
                  <a:pt x="1455420" y="2617096"/>
                </a:lnTo>
                <a:lnTo>
                  <a:pt x="1455420" y="3372290"/>
                </a:lnTo>
                <a:lnTo>
                  <a:pt x="0" y="3372290"/>
                </a:lnTo>
                <a:lnTo>
                  <a:pt x="0" y="2617096"/>
                </a:lnTo>
                <a:lnTo>
                  <a:pt x="0" y="1593349"/>
                </a:lnTo>
                <a:lnTo>
                  <a:pt x="0" y="838155"/>
                </a:lnTo>
                <a:close/>
              </a:path>
            </a:pathLst>
          </a:custGeom>
          <a:solidFill>
            <a:sysClr val="window" lastClr="FFFFFF"/>
          </a:solidFill>
          <a:ln w="25400">
            <a:solidFill>
              <a:srgbClr val="F95A23"/>
            </a:solidFill>
          </a:ln>
        </p:spPr>
        <p:style>
          <a:lnRef idx="2">
            <a:srgbClr val="F95A23">
              <a:shade val="50000"/>
            </a:srgbClr>
          </a:lnRef>
          <a:fillRef idx="1">
            <a:srgbClr val="F95A23"/>
          </a:fillRef>
          <a:effectRef idx="0">
            <a:srgbClr val="F95A23"/>
          </a:effectRef>
          <a:fontRef idx="minor">
            <a:sysClr val="window" lastClr="FFFFFF"/>
          </a:fontRef>
        </p:style>
        <p:txBody>
          <a:bodyPr vert="eaVert" tIns="720000" rtlCol="0" anchor="ctr">
            <a:noAutofit/>
          </a:bodyPr>
          <a:lstStyle/>
          <a:p>
            <a:pPr marL="0" lvl="0" indent="0" algn="ctr">
              <a:lnSpc>
                <a:spcPct val="120000"/>
              </a:lnSpc>
              <a:spcBef>
                <a:spcPts val="0"/>
              </a:spcBef>
              <a:spcAft>
                <a:spcPts val="0"/>
              </a:spcAft>
              <a:buSzPct val="100000"/>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《建筑制图标准》（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GB/T50104-2010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800" dirty="0">
              <a:solidFill>
                <a:sysClr val="windowText" lastClr="000000"/>
              </a:solidFill>
            </a:endParaRPr>
          </a:p>
        </p:txBody>
      </p:sp>
      <p:sp>
        <p:nvSpPr>
          <p:cNvPr id="36" name="任意多边形 35"/>
          <p:cNvSpPr/>
          <p:nvPr>
            <p:custDataLst>
              <p:tags r:id="rId9"/>
            </p:custDataLst>
          </p:nvPr>
        </p:nvSpPr>
        <p:spPr>
          <a:xfrm>
            <a:off x="6258560" y="2181860"/>
            <a:ext cx="1501775" cy="1007745"/>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rgbClr val="DDB405"/>
          </a:solidFill>
          <a:ln w="25400">
            <a:solidFill>
              <a:srgbClr val="DDB405"/>
            </a:solidFill>
          </a:ln>
        </p:spPr>
        <p:style>
          <a:lnRef idx="2">
            <a:srgbClr val="F95A23">
              <a:shade val="50000"/>
            </a:srgbClr>
          </a:lnRef>
          <a:fillRef idx="1">
            <a:srgbClr val="F95A23"/>
          </a:fillRef>
          <a:effectRef idx="0">
            <a:srgbClr val="F95A23"/>
          </a:effectRef>
          <a:fontRef idx="minor">
            <a:sysClr val="window" lastClr="FFFFFF"/>
          </a:fontRef>
        </p:style>
        <p:txBody>
          <a:bodyPr lIns="144000" bIns="360000" rtlCol="0" anchor="ctr">
            <a:normAutofit/>
          </a:bodyPr>
          <a:lstStyle/>
          <a:p>
            <a:r>
              <a:rPr lang="en-US" altLang="zh-CN" sz="2400" dirty="0">
                <a:solidFill>
                  <a:sysClr val="window" lastClr="FFFFFF"/>
                </a:solidFill>
                <a:sym typeface="Arial" panose="020B0604020202020204" pitchFamily="34" charset="0"/>
              </a:rPr>
              <a:t>04</a:t>
            </a:r>
            <a:endParaRPr lang="zh-CN" altLang="en-US" sz="2400" dirty="0">
              <a:solidFill>
                <a:sysClr val="window" lastClr="FFFFFF"/>
              </a:solidFill>
              <a:sym typeface="Arial" panose="020B0604020202020204" pitchFamily="34" charset="0"/>
            </a:endParaRPr>
          </a:p>
        </p:txBody>
      </p:sp>
      <p:sp>
        <p:nvSpPr>
          <p:cNvPr id="37" name="任意多边形 36"/>
          <p:cNvSpPr/>
          <p:nvPr>
            <p:custDataLst>
              <p:tags r:id="rId10"/>
            </p:custDataLst>
          </p:nvPr>
        </p:nvSpPr>
        <p:spPr>
          <a:xfrm>
            <a:off x="6258560" y="2425065"/>
            <a:ext cx="1501775" cy="3479165"/>
          </a:xfrm>
          <a:custGeom>
            <a:avLst/>
            <a:gdLst>
              <a:gd name="connsiteX0" fmla="*/ 1455420 w 1455420"/>
              <a:gd name="connsiteY0" fmla="*/ 0 h 3372290"/>
              <a:gd name="connsiteX1" fmla="*/ 1455420 w 1455420"/>
              <a:gd name="connsiteY1" fmla="*/ 755194 h 3372290"/>
              <a:gd name="connsiteX2" fmla="*/ 1455420 w 1455420"/>
              <a:gd name="connsiteY2" fmla="*/ 2617096 h 3372290"/>
              <a:gd name="connsiteX3" fmla="*/ 1455420 w 1455420"/>
              <a:gd name="connsiteY3" fmla="*/ 3372290 h 3372290"/>
              <a:gd name="connsiteX4" fmla="*/ 0 w 1455420"/>
              <a:gd name="connsiteY4" fmla="*/ 3372290 h 3372290"/>
              <a:gd name="connsiteX5" fmla="*/ 0 w 1455420"/>
              <a:gd name="connsiteY5" fmla="*/ 2617096 h 3372290"/>
              <a:gd name="connsiteX6" fmla="*/ 0 w 1455420"/>
              <a:gd name="connsiteY6" fmla="*/ 1593349 h 3372290"/>
              <a:gd name="connsiteX7" fmla="*/ 0 w 1455420"/>
              <a:gd name="connsiteY7" fmla="*/ 838155 h 337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372290">
                <a:moveTo>
                  <a:pt x="1455420" y="0"/>
                </a:moveTo>
                <a:lnTo>
                  <a:pt x="1455420" y="755194"/>
                </a:lnTo>
                <a:lnTo>
                  <a:pt x="1455420" y="2617096"/>
                </a:lnTo>
                <a:lnTo>
                  <a:pt x="1455420" y="3372290"/>
                </a:lnTo>
                <a:lnTo>
                  <a:pt x="0" y="3372290"/>
                </a:lnTo>
                <a:lnTo>
                  <a:pt x="0" y="2617096"/>
                </a:lnTo>
                <a:lnTo>
                  <a:pt x="0" y="1593349"/>
                </a:lnTo>
                <a:lnTo>
                  <a:pt x="0" y="838155"/>
                </a:lnTo>
                <a:close/>
              </a:path>
            </a:pathLst>
          </a:custGeom>
          <a:solidFill>
            <a:sysClr val="window" lastClr="FFFFFF"/>
          </a:solidFill>
          <a:ln w="25400">
            <a:solidFill>
              <a:srgbClr val="DDB405"/>
            </a:solidFill>
          </a:ln>
        </p:spPr>
        <p:style>
          <a:lnRef idx="2">
            <a:srgbClr val="F95A23">
              <a:shade val="50000"/>
            </a:srgbClr>
          </a:lnRef>
          <a:fillRef idx="1">
            <a:srgbClr val="F95A23"/>
          </a:fillRef>
          <a:effectRef idx="0">
            <a:srgbClr val="F95A23"/>
          </a:effectRef>
          <a:fontRef idx="minor">
            <a:sysClr val="window" lastClr="FFFFFF"/>
          </a:fontRef>
        </p:style>
        <p:txBody>
          <a:bodyPr vert="eaVert" tIns="720000" rtlCol="0" anchor="ctr">
            <a:noAutofit/>
          </a:bodyPr>
          <a:lstStyle/>
          <a:p>
            <a:pPr marL="0" lvl="0" indent="0" algn="ctr">
              <a:lnSpc>
                <a:spcPct val="120000"/>
              </a:lnSpc>
              <a:spcBef>
                <a:spcPts val="0"/>
              </a:spcBef>
              <a:spcAft>
                <a:spcPts val="0"/>
              </a:spcAft>
              <a:buSzPct val="100000"/>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《建筑结构制图标准》（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GB/T50105-2010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800" dirty="0">
              <a:solidFill>
                <a:sysClr val="windowText" lastClr="000000"/>
              </a:solidFill>
            </a:endParaRPr>
          </a:p>
        </p:txBody>
      </p:sp>
      <p:sp>
        <p:nvSpPr>
          <p:cNvPr id="17" name="任意多边形 16"/>
          <p:cNvSpPr/>
          <p:nvPr>
            <p:custDataLst>
              <p:tags r:id="rId11"/>
            </p:custDataLst>
          </p:nvPr>
        </p:nvSpPr>
        <p:spPr>
          <a:xfrm>
            <a:off x="8086090" y="2181860"/>
            <a:ext cx="1501775" cy="1007745"/>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rgbClr val="F95A23"/>
          </a:solidFill>
          <a:ln w="25400">
            <a:solidFill>
              <a:srgbClr val="F95A23"/>
            </a:solidFill>
          </a:ln>
        </p:spPr>
        <p:style>
          <a:lnRef idx="2">
            <a:srgbClr val="F95A23">
              <a:shade val="50000"/>
            </a:srgbClr>
          </a:lnRef>
          <a:fillRef idx="1">
            <a:srgbClr val="F95A23"/>
          </a:fillRef>
          <a:effectRef idx="0">
            <a:srgbClr val="F95A23"/>
          </a:effectRef>
          <a:fontRef idx="minor">
            <a:sysClr val="window" lastClr="FFFFFF"/>
          </a:fontRef>
        </p:style>
        <p:txBody>
          <a:bodyPr lIns="144000" bIns="360000" rtlCol="0" anchor="ctr">
            <a:normAutofit/>
          </a:bodyPr>
          <a:lstStyle/>
          <a:p>
            <a:r>
              <a:rPr lang="en-US" altLang="zh-CN" sz="2400" dirty="0">
                <a:solidFill>
                  <a:sysClr val="window" lastClr="FFFFFF"/>
                </a:solidFill>
                <a:sym typeface="Arial" panose="020B0604020202020204" pitchFamily="34" charset="0"/>
              </a:rPr>
              <a:t>05</a:t>
            </a:r>
            <a:endParaRPr lang="zh-CN" altLang="en-US" sz="2400" dirty="0">
              <a:solidFill>
                <a:sysClr val="window" lastClr="FFFFFF"/>
              </a:solidFill>
              <a:sym typeface="Arial" panose="020B0604020202020204" pitchFamily="34" charset="0"/>
            </a:endParaRPr>
          </a:p>
        </p:txBody>
      </p:sp>
      <p:sp>
        <p:nvSpPr>
          <p:cNvPr id="18" name="任意多边形 17"/>
          <p:cNvSpPr/>
          <p:nvPr>
            <p:custDataLst>
              <p:tags r:id="rId12"/>
            </p:custDataLst>
          </p:nvPr>
        </p:nvSpPr>
        <p:spPr>
          <a:xfrm>
            <a:off x="8086090" y="2425065"/>
            <a:ext cx="1501775" cy="3479165"/>
          </a:xfrm>
          <a:custGeom>
            <a:avLst/>
            <a:gdLst>
              <a:gd name="connsiteX0" fmla="*/ 1455420 w 1455420"/>
              <a:gd name="connsiteY0" fmla="*/ 0 h 3372290"/>
              <a:gd name="connsiteX1" fmla="*/ 1455420 w 1455420"/>
              <a:gd name="connsiteY1" fmla="*/ 755194 h 3372290"/>
              <a:gd name="connsiteX2" fmla="*/ 1455420 w 1455420"/>
              <a:gd name="connsiteY2" fmla="*/ 2617096 h 3372290"/>
              <a:gd name="connsiteX3" fmla="*/ 1455420 w 1455420"/>
              <a:gd name="connsiteY3" fmla="*/ 3372290 h 3372290"/>
              <a:gd name="connsiteX4" fmla="*/ 0 w 1455420"/>
              <a:gd name="connsiteY4" fmla="*/ 3372290 h 3372290"/>
              <a:gd name="connsiteX5" fmla="*/ 0 w 1455420"/>
              <a:gd name="connsiteY5" fmla="*/ 2617096 h 3372290"/>
              <a:gd name="connsiteX6" fmla="*/ 0 w 1455420"/>
              <a:gd name="connsiteY6" fmla="*/ 1593349 h 3372290"/>
              <a:gd name="connsiteX7" fmla="*/ 0 w 1455420"/>
              <a:gd name="connsiteY7" fmla="*/ 838155 h 337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372290">
                <a:moveTo>
                  <a:pt x="1455420" y="0"/>
                </a:moveTo>
                <a:lnTo>
                  <a:pt x="1455420" y="755194"/>
                </a:lnTo>
                <a:lnTo>
                  <a:pt x="1455420" y="2617096"/>
                </a:lnTo>
                <a:lnTo>
                  <a:pt x="1455420" y="3372290"/>
                </a:lnTo>
                <a:lnTo>
                  <a:pt x="0" y="3372290"/>
                </a:lnTo>
                <a:lnTo>
                  <a:pt x="0" y="2617096"/>
                </a:lnTo>
                <a:lnTo>
                  <a:pt x="0" y="1593349"/>
                </a:lnTo>
                <a:lnTo>
                  <a:pt x="0" y="838155"/>
                </a:lnTo>
                <a:close/>
              </a:path>
            </a:pathLst>
          </a:custGeom>
          <a:solidFill>
            <a:sysClr val="window" lastClr="FFFFFF"/>
          </a:solidFill>
          <a:ln w="25400">
            <a:solidFill>
              <a:srgbClr val="F95A23"/>
            </a:solidFill>
          </a:ln>
        </p:spPr>
        <p:style>
          <a:lnRef idx="2">
            <a:srgbClr val="F95A23">
              <a:shade val="50000"/>
            </a:srgbClr>
          </a:lnRef>
          <a:fillRef idx="1">
            <a:srgbClr val="F95A23"/>
          </a:fillRef>
          <a:effectRef idx="0">
            <a:srgbClr val="F95A23"/>
          </a:effectRef>
          <a:fontRef idx="minor">
            <a:sysClr val="window" lastClr="FFFFFF"/>
          </a:fontRef>
        </p:style>
        <p:txBody>
          <a:bodyPr vert="eaVert" tIns="720000" rtlCol="0" anchor="ctr">
            <a:noAutofit/>
          </a:bodyPr>
          <a:lstStyle/>
          <a:p>
            <a:pPr marL="0" lvl="0" indent="0" algn="ctr">
              <a:lnSpc>
                <a:spcPct val="120000"/>
              </a:lnSpc>
              <a:spcBef>
                <a:spcPts val="0"/>
              </a:spcBef>
              <a:spcAft>
                <a:spcPts val="0"/>
              </a:spcAft>
              <a:buSzPct val="100000"/>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《给水排水制图标准》（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GB/T50106-2010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800" dirty="0">
              <a:solidFill>
                <a:sysClr val="windowText" lastClr="000000"/>
              </a:solidFill>
            </a:endParaRPr>
          </a:p>
        </p:txBody>
      </p:sp>
      <p:sp>
        <p:nvSpPr>
          <p:cNvPr id="20" name="任意多边形 19"/>
          <p:cNvSpPr/>
          <p:nvPr>
            <p:custDataLst>
              <p:tags r:id="rId13"/>
            </p:custDataLst>
          </p:nvPr>
        </p:nvSpPr>
        <p:spPr>
          <a:xfrm>
            <a:off x="9912985" y="2181860"/>
            <a:ext cx="1501775" cy="1007745"/>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rgbClr val="DDB405"/>
          </a:solidFill>
          <a:ln w="25400">
            <a:solidFill>
              <a:srgbClr val="DDB405"/>
            </a:solidFill>
          </a:ln>
        </p:spPr>
        <p:style>
          <a:lnRef idx="2">
            <a:srgbClr val="F95A23">
              <a:shade val="50000"/>
            </a:srgbClr>
          </a:lnRef>
          <a:fillRef idx="1">
            <a:srgbClr val="F95A23"/>
          </a:fillRef>
          <a:effectRef idx="0">
            <a:srgbClr val="F95A23"/>
          </a:effectRef>
          <a:fontRef idx="minor">
            <a:sysClr val="window" lastClr="FFFFFF"/>
          </a:fontRef>
        </p:style>
        <p:txBody>
          <a:bodyPr lIns="144000" bIns="360000" rtlCol="0" anchor="ctr">
            <a:normAutofit/>
          </a:bodyPr>
          <a:lstStyle/>
          <a:p>
            <a:r>
              <a:rPr lang="en-US" altLang="zh-CN" sz="2400" dirty="0">
                <a:solidFill>
                  <a:sysClr val="window" lastClr="FFFFFF"/>
                </a:solidFill>
                <a:sym typeface="Arial" panose="020B0604020202020204" pitchFamily="34" charset="0"/>
              </a:rPr>
              <a:t>06</a:t>
            </a:r>
            <a:endParaRPr lang="zh-CN" altLang="en-US" sz="2400" dirty="0">
              <a:solidFill>
                <a:sysClr val="window" lastClr="FFFFFF"/>
              </a:solidFill>
              <a:sym typeface="Arial" panose="020B0604020202020204" pitchFamily="34" charset="0"/>
            </a:endParaRPr>
          </a:p>
        </p:txBody>
      </p:sp>
      <p:sp>
        <p:nvSpPr>
          <p:cNvPr id="21" name="任意多边形 20"/>
          <p:cNvSpPr/>
          <p:nvPr>
            <p:custDataLst>
              <p:tags r:id="rId14"/>
            </p:custDataLst>
          </p:nvPr>
        </p:nvSpPr>
        <p:spPr>
          <a:xfrm>
            <a:off x="9912985" y="2425065"/>
            <a:ext cx="1501775" cy="3479165"/>
          </a:xfrm>
          <a:custGeom>
            <a:avLst/>
            <a:gdLst>
              <a:gd name="connsiteX0" fmla="*/ 1455420 w 1455420"/>
              <a:gd name="connsiteY0" fmla="*/ 0 h 3372290"/>
              <a:gd name="connsiteX1" fmla="*/ 1455420 w 1455420"/>
              <a:gd name="connsiteY1" fmla="*/ 755194 h 3372290"/>
              <a:gd name="connsiteX2" fmla="*/ 1455420 w 1455420"/>
              <a:gd name="connsiteY2" fmla="*/ 2617096 h 3372290"/>
              <a:gd name="connsiteX3" fmla="*/ 1455420 w 1455420"/>
              <a:gd name="connsiteY3" fmla="*/ 3372290 h 3372290"/>
              <a:gd name="connsiteX4" fmla="*/ 0 w 1455420"/>
              <a:gd name="connsiteY4" fmla="*/ 3372290 h 3372290"/>
              <a:gd name="connsiteX5" fmla="*/ 0 w 1455420"/>
              <a:gd name="connsiteY5" fmla="*/ 2617096 h 3372290"/>
              <a:gd name="connsiteX6" fmla="*/ 0 w 1455420"/>
              <a:gd name="connsiteY6" fmla="*/ 1593349 h 3372290"/>
              <a:gd name="connsiteX7" fmla="*/ 0 w 1455420"/>
              <a:gd name="connsiteY7" fmla="*/ 838155 h 337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372290">
                <a:moveTo>
                  <a:pt x="1455420" y="0"/>
                </a:moveTo>
                <a:lnTo>
                  <a:pt x="1455420" y="755194"/>
                </a:lnTo>
                <a:lnTo>
                  <a:pt x="1455420" y="2617096"/>
                </a:lnTo>
                <a:lnTo>
                  <a:pt x="1455420" y="3372290"/>
                </a:lnTo>
                <a:lnTo>
                  <a:pt x="0" y="3372290"/>
                </a:lnTo>
                <a:lnTo>
                  <a:pt x="0" y="2617096"/>
                </a:lnTo>
                <a:lnTo>
                  <a:pt x="0" y="1593349"/>
                </a:lnTo>
                <a:lnTo>
                  <a:pt x="0" y="838155"/>
                </a:lnTo>
                <a:close/>
              </a:path>
            </a:pathLst>
          </a:custGeom>
          <a:solidFill>
            <a:sysClr val="window" lastClr="FFFFFF"/>
          </a:solidFill>
          <a:ln w="25400">
            <a:solidFill>
              <a:srgbClr val="DDB405"/>
            </a:solidFill>
          </a:ln>
        </p:spPr>
        <p:style>
          <a:lnRef idx="2">
            <a:srgbClr val="F95A23">
              <a:shade val="50000"/>
            </a:srgbClr>
          </a:lnRef>
          <a:fillRef idx="1">
            <a:srgbClr val="F95A23"/>
          </a:fillRef>
          <a:effectRef idx="0">
            <a:srgbClr val="F95A23"/>
          </a:effectRef>
          <a:fontRef idx="minor">
            <a:sysClr val="window" lastClr="FFFFFF"/>
          </a:fontRef>
        </p:style>
        <p:txBody>
          <a:bodyPr vert="eaVert" tIns="720000" rtlCol="0" anchor="ctr">
            <a:noAutofit/>
          </a:bodyPr>
          <a:lstStyle/>
          <a:p>
            <a:pPr marL="0" lvl="0" indent="0" algn="ctr">
              <a:lnSpc>
                <a:spcPct val="120000"/>
              </a:lnSpc>
              <a:spcBef>
                <a:spcPts val="0"/>
              </a:spcBef>
              <a:spcAft>
                <a:spcPts val="0"/>
              </a:spcAft>
              <a:buSzPct val="100000"/>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《采暖通风与空气调节制图标准》（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GB/T50114-2010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solidFill>
                <a:sysClr val="windowText" lastClr="000000"/>
              </a:solidFill>
              <a:sym typeface="+mn-ea"/>
            </a:endParaRPr>
          </a:p>
        </p:txBody>
      </p:sp>
    </p:spTree>
    <p:custDataLst>
      <p:tags r:id="rId1"/>
    </p:custDataLst>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979170" y="282575"/>
            <a:ext cx="10323830" cy="521970"/>
          </a:xfrm>
        </p:spPr>
        <p:txBody>
          <a:bodyPr/>
          <a:lstStyle/>
          <a:p>
            <a:r>
              <a:rPr lang="zh-CN" altLang="en-US"/>
              <a:t>剖切符号</a:t>
            </a:r>
          </a:p>
        </p:txBody>
      </p:sp>
      <p:sp>
        <p:nvSpPr>
          <p:cNvPr id="5" name="文本框 4"/>
          <p:cNvSpPr txBox="1"/>
          <p:nvPr>
            <p:custDataLst>
              <p:tags r:id="rId3"/>
            </p:custDataLst>
          </p:nvPr>
        </p:nvSpPr>
        <p:spPr>
          <a:xfrm>
            <a:off x="4455160" y="1740881"/>
            <a:ext cx="6847840" cy="1425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pAutoFit/>
          </a:bodyPr>
          <a:lstStyle>
            <a:lvl1pPr marL="3175" indent="-3175" eaLnBrk="1" hangingPunct="1">
              <a:spcBef>
                <a:spcPct val="20000"/>
              </a:spcBef>
              <a:buChar char="•"/>
              <a:defRPr>
                <a:solidFill>
                  <a:sysClr val="window" lastClr="FFFFFF"/>
                </a:solidFill>
                <a:latin typeface="Arial" panose="020B0604020202020204" pitchFamily="34" charset="0"/>
                <a:ea typeface="黑体" panose="02010609060101010101" charset="-122"/>
                <a:sym typeface="Arial" panose="020B0604020202020204" pitchFamily="34" charset="0"/>
              </a:defRPr>
            </a:lvl1pPr>
            <a:lvl2pPr marL="742950" indent="-285750">
              <a:spcBef>
                <a:spcPct val="20000"/>
              </a:spcBef>
              <a:buChar char="–"/>
              <a:defRPr>
                <a:solidFill>
                  <a:sysClr val="window" lastClr="FFFFFF"/>
                </a:solidFill>
                <a:sym typeface="Arial" panose="020B0604020202020204" pitchFamily="34" charset="0"/>
              </a:defRPr>
            </a:lvl2pPr>
            <a:lvl3pPr marL="1143000" indent="-228600">
              <a:spcBef>
                <a:spcPct val="20000"/>
              </a:spcBef>
              <a:buChar char="•"/>
              <a:defRPr>
                <a:solidFill>
                  <a:sysClr val="window" lastClr="FFFFFF"/>
                </a:solidFill>
                <a:sym typeface="Arial" panose="020B0604020202020204" pitchFamily="34" charset="0"/>
              </a:defRPr>
            </a:lvl3pPr>
            <a:lvl4pPr marL="1600200" indent="-228600">
              <a:spcBef>
                <a:spcPct val="20000"/>
              </a:spcBef>
              <a:buChar char="–"/>
              <a:defRPr>
                <a:solidFill>
                  <a:sysClr val="window" lastClr="FFFFFF"/>
                </a:solidFill>
                <a:sym typeface="Arial" panose="020B0604020202020204" pitchFamily="34" charset="0"/>
              </a:defRPr>
            </a:lvl4pPr>
            <a:lvl5pPr marL="2057400" indent="-228600">
              <a:spcBef>
                <a:spcPct val="20000"/>
              </a:spcBef>
              <a:buChar char="»"/>
              <a:defRPr>
                <a:solidFill>
                  <a:sysClr val="window" lastClr="FFFFFF"/>
                </a:solidFill>
                <a:sym typeface="Arial" panose="020B0604020202020204" pitchFamily="34" charset="0"/>
              </a:defRPr>
            </a:lvl5pPr>
            <a:lvl6pPr marL="25146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6pPr>
            <a:lvl7pPr marL="29718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7pPr>
            <a:lvl8pPr marL="34290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8pPr>
            <a:lvl9pPr marL="38862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9pPr>
          </a:lstStyle>
          <a:p>
            <a:pPr marL="327660" lvl="0" indent="-327660" algn="just" fontAlgn="auto">
              <a:lnSpc>
                <a:spcPct val="130000"/>
              </a:lnSpc>
              <a:spcBef>
                <a:spcPts val="100"/>
              </a:spcBef>
              <a:spcAft>
                <a:spcPts val="0"/>
              </a:spcAft>
              <a:buSzPct val="100000"/>
              <a:buFont typeface="Wingdings" panose="05000000000000000000" charset="0"/>
              <a:buChar char="Ø"/>
            </a:pPr>
            <a:r>
              <a:rPr lang="zh-CN" altLang="en-US" b="1" dirty="0" smtClean="0">
                <a:solidFill>
                  <a:schemeClr val="accent2"/>
                </a:solidFill>
                <a:sym typeface="+mn-ea"/>
              </a:rPr>
              <a:t>（</a:t>
            </a:r>
            <a:r>
              <a:rPr lang="en-US" altLang="zh-CN" b="1" dirty="0" smtClean="0">
                <a:solidFill>
                  <a:schemeClr val="accent2"/>
                </a:solidFill>
                <a:sym typeface="+mn-ea"/>
              </a:rPr>
              <a:t>1</a:t>
            </a:r>
            <a:r>
              <a:rPr lang="zh-CN" altLang="en-US" b="1" dirty="0" smtClean="0">
                <a:solidFill>
                  <a:schemeClr val="accent2"/>
                </a:solidFill>
                <a:sym typeface="+mn-ea"/>
              </a:rPr>
              <a:t>）剖视的剖切符号</a:t>
            </a:r>
            <a:endParaRPr lang="en-US" altLang="zh-CN" b="1" dirty="0" smtClean="0">
              <a:solidFill>
                <a:schemeClr val="accent2"/>
              </a:solidFill>
              <a:sym typeface="+mn-ea"/>
            </a:endParaRPr>
          </a:p>
          <a:p>
            <a:pPr marL="0" lvl="0" indent="0" algn="just" fontAlgn="auto">
              <a:lnSpc>
                <a:spcPct val="130000"/>
              </a:lnSpc>
              <a:spcBef>
                <a:spcPts val="100"/>
              </a:spcBef>
              <a:spcAft>
                <a:spcPts val="0"/>
              </a:spcAft>
              <a:buSzPct val="100000"/>
              <a:buNone/>
            </a:pPr>
            <a:r>
              <a:rPr lang="en-US" sz="1600" dirty="0" smtClean="0">
                <a:solidFill>
                  <a:sysClr val="windowText" lastClr="000000"/>
                </a:solidFill>
                <a:sym typeface="+mn-ea"/>
              </a:rPr>
              <a:t>       </a:t>
            </a:r>
            <a:r>
              <a:rPr sz="1600" dirty="0" err="1" smtClean="0">
                <a:solidFill>
                  <a:sysClr val="windowText" lastClr="000000"/>
                </a:solidFill>
                <a:sym typeface="+mn-ea"/>
              </a:rPr>
              <a:t>采用国际通用剖视表示方法时，剖面及断面的剖切符号应符合：剖面剖切索引符号应有直径为</a:t>
            </a:r>
            <a:r>
              <a:rPr sz="1600" dirty="0" smtClean="0">
                <a:solidFill>
                  <a:sysClr val="windowText" lastClr="000000"/>
                </a:solidFill>
                <a:sym typeface="+mn-ea"/>
              </a:rPr>
              <a:t> 8 ～ 10mm </a:t>
            </a:r>
            <a:r>
              <a:rPr sz="1600" dirty="0" err="1" smtClean="0">
                <a:solidFill>
                  <a:sysClr val="windowText" lastClr="000000"/>
                </a:solidFill>
                <a:sym typeface="+mn-ea"/>
              </a:rPr>
              <a:t>的圆和水平直径应两条相互垂直且外切圆的线段组成，如图</a:t>
            </a:r>
            <a:r>
              <a:rPr sz="1600" dirty="0" smtClean="0">
                <a:solidFill>
                  <a:sysClr val="windowText" lastClr="000000"/>
                </a:solidFill>
                <a:sym typeface="+mn-ea"/>
              </a:rPr>
              <a:t> 1-1-22 </a:t>
            </a:r>
            <a:r>
              <a:rPr sz="1600" dirty="0" err="1" smtClean="0">
                <a:solidFill>
                  <a:sysClr val="windowText" lastClr="000000"/>
                </a:solidFill>
                <a:sym typeface="+mn-ea"/>
              </a:rPr>
              <a:t>所示。具体规定见标准</a:t>
            </a:r>
            <a:r>
              <a:rPr sz="1600" dirty="0" smtClean="0">
                <a:solidFill>
                  <a:sysClr val="windowText" lastClr="000000"/>
                </a:solidFill>
                <a:sym typeface="+mn-ea"/>
              </a:rPr>
              <a:t>。</a:t>
            </a:r>
          </a:p>
        </p:txBody>
      </p:sp>
      <p:sp>
        <p:nvSpPr>
          <p:cNvPr id="6" name="文本框 5"/>
          <p:cNvSpPr txBox="1"/>
          <p:nvPr>
            <p:custDataLst>
              <p:tags r:id="rId4"/>
            </p:custDataLst>
          </p:nvPr>
        </p:nvSpPr>
        <p:spPr>
          <a:xfrm>
            <a:off x="979170" y="4202430"/>
            <a:ext cx="7091680" cy="2331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chorCtr="0">
            <a:spAutoFit/>
          </a:bodyPr>
          <a:lstStyle>
            <a:defPPr>
              <a:defRPr lang="zh-CN"/>
            </a:defPPr>
            <a:lvl1pPr marL="3175" indent="-3175" eaLnBrk="1" hangingPunct="1">
              <a:spcBef>
                <a:spcPct val="20000"/>
              </a:spcBef>
              <a:buFontTx/>
              <a:buChar char="•"/>
              <a:defRPr>
                <a:solidFill>
                  <a:sysClr val="window" lastClr="FFFFFF"/>
                </a:solidFill>
                <a:latin typeface="Arial" panose="020B0604020202020204" pitchFamily="34" charset="0"/>
                <a:ea typeface="黑体" panose="02010609060101010101" charset="-122"/>
              </a:defRPr>
            </a:lvl1pPr>
            <a:lvl2pPr marL="742950" indent="-285750">
              <a:spcBef>
                <a:spcPct val="20000"/>
              </a:spcBef>
              <a:buChar char="–"/>
              <a:defRPr>
                <a:solidFill>
                  <a:sysClr val="window" lastClr="FFFFFF"/>
                </a:solidFill>
              </a:defRPr>
            </a:lvl2pPr>
            <a:lvl3pPr marL="1143000" indent="-228600">
              <a:spcBef>
                <a:spcPct val="20000"/>
              </a:spcBef>
              <a:buChar char="•"/>
              <a:defRPr>
                <a:solidFill>
                  <a:sysClr val="window" lastClr="FFFFFF"/>
                </a:solidFill>
              </a:defRPr>
            </a:lvl3pPr>
            <a:lvl4pPr marL="1600200" indent="-228600">
              <a:spcBef>
                <a:spcPct val="20000"/>
              </a:spcBef>
              <a:buChar char="–"/>
              <a:defRPr>
                <a:solidFill>
                  <a:sysClr val="window" lastClr="FFFFFF"/>
                </a:solidFill>
              </a:defRPr>
            </a:lvl4pPr>
            <a:lvl5pPr marL="2057400" indent="-228600">
              <a:spcBef>
                <a:spcPct val="20000"/>
              </a:spcBef>
              <a:buChar char="»"/>
              <a:defRPr>
                <a:solidFill>
                  <a:sysClr val="window" lastClr="FFFFFF"/>
                </a:solidFill>
              </a:defRPr>
            </a:lvl5pPr>
            <a:lvl6pPr marL="2514600" indent="-228600" eaLnBrk="0" fontAlgn="base" hangingPunct="0">
              <a:spcBef>
                <a:spcPct val="20000"/>
              </a:spcBef>
              <a:spcAft>
                <a:spcPct val="0"/>
              </a:spcAft>
              <a:buChar char="»"/>
              <a:defRPr>
                <a:solidFill>
                  <a:sysClr val="window" lastClr="FFFFFF"/>
                </a:solidFill>
              </a:defRPr>
            </a:lvl6pPr>
            <a:lvl7pPr marL="2971800" indent="-228600" eaLnBrk="0" fontAlgn="base" hangingPunct="0">
              <a:spcBef>
                <a:spcPct val="20000"/>
              </a:spcBef>
              <a:spcAft>
                <a:spcPct val="0"/>
              </a:spcAft>
              <a:buChar char="»"/>
              <a:defRPr>
                <a:solidFill>
                  <a:sysClr val="window" lastClr="FFFFFF"/>
                </a:solidFill>
              </a:defRPr>
            </a:lvl7pPr>
            <a:lvl8pPr marL="3429000" indent="-228600" eaLnBrk="0" fontAlgn="base" hangingPunct="0">
              <a:spcBef>
                <a:spcPct val="20000"/>
              </a:spcBef>
              <a:spcAft>
                <a:spcPct val="0"/>
              </a:spcAft>
              <a:buChar char="»"/>
              <a:defRPr>
                <a:solidFill>
                  <a:sysClr val="window" lastClr="FFFFFF"/>
                </a:solidFill>
              </a:defRPr>
            </a:lvl8pPr>
            <a:lvl9pPr marL="3886200" indent="-228600" eaLnBrk="0" fontAlgn="base" hangingPunct="0">
              <a:spcBef>
                <a:spcPct val="20000"/>
              </a:spcBef>
              <a:spcAft>
                <a:spcPct val="0"/>
              </a:spcAft>
              <a:buChar char="»"/>
              <a:defRPr>
                <a:solidFill>
                  <a:sysClr val="window" lastClr="FFFFFF"/>
                </a:solidFill>
              </a:defRPr>
            </a:lvl9pPr>
          </a:lstStyle>
          <a:p>
            <a:pPr marL="327660" indent="-327660" algn="just" fontAlgn="auto">
              <a:lnSpc>
                <a:spcPct val="130000"/>
              </a:lnSpc>
              <a:spcBef>
                <a:spcPts val="0"/>
              </a:spcBef>
              <a:spcAft>
                <a:spcPts val="0"/>
              </a:spcAft>
              <a:buFont typeface="Wingdings" panose="05000000000000000000" charset="0"/>
              <a:buChar char="Ø"/>
            </a:pPr>
            <a:r>
              <a:rPr sz="1600" dirty="0">
                <a:solidFill>
                  <a:schemeClr val="tx1"/>
                </a:solidFill>
              </a:rPr>
              <a:t>采用常用方法时，剖视的剖切符号应由剖切位置线及投射方向线组成，均应以粗实线绘制，且不应与其他图线相接触。剖切位置线的长度宜为 6～ 10mm；投射方向线应垂直于剖切位置线，长度应短于剖切位置线，宜为 4～ 6mm。编号宜采用阿拉伯数字，按顺序由左至右、由下至上连续编排，并应注写在剖视方向线的端部。需要转折的剖切位置线，应在转角的外侧加注与该符号相同的编号（图1-1-23）。建筑剖面图的剖切符号宜注在±0.000标高的平面图上。</a:t>
            </a:r>
          </a:p>
        </p:txBody>
      </p:sp>
      <p:pic>
        <p:nvPicPr>
          <p:cNvPr id="3" name="图片 2"/>
          <p:cNvPicPr>
            <a:picLocks noChangeAspect="1"/>
          </p:cNvPicPr>
          <p:nvPr/>
        </p:nvPicPr>
        <p:blipFill>
          <a:blip r:embed="rId6"/>
          <a:srcRect/>
          <a:stretch>
            <a:fillRect/>
          </a:stretch>
        </p:blipFill>
        <p:spPr>
          <a:xfrm>
            <a:off x="979170" y="1373505"/>
            <a:ext cx="3342446" cy="2160000"/>
          </a:xfrm>
          <a:prstGeom prst="rect">
            <a:avLst/>
          </a:prstGeom>
          <a:ln w="88900" cmpd="tri">
            <a:solidFill>
              <a:srgbClr val="FFC000"/>
            </a:solidFill>
          </a:ln>
        </p:spPr>
      </p:pic>
      <p:pic>
        <p:nvPicPr>
          <p:cNvPr id="4" name="图片 3"/>
          <p:cNvPicPr>
            <a:picLocks noChangeAspect="1"/>
          </p:cNvPicPr>
          <p:nvPr/>
        </p:nvPicPr>
        <p:blipFill>
          <a:blip r:embed="rId7"/>
          <a:stretch>
            <a:fillRect/>
          </a:stretch>
        </p:blipFill>
        <p:spPr>
          <a:xfrm>
            <a:off x="8255000" y="4309745"/>
            <a:ext cx="3048000" cy="2116455"/>
          </a:xfrm>
          <a:prstGeom prst="rect">
            <a:avLst/>
          </a:prstGeom>
          <a:ln w="88900" cmpd="tri">
            <a:solidFill>
              <a:srgbClr val="F5AA19"/>
            </a:solidFill>
          </a:ln>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979170" y="282575"/>
            <a:ext cx="10323830" cy="521970"/>
          </a:xfrm>
        </p:spPr>
        <p:txBody>
          <a:bodyPr/>
          <a:lstStyle/>
          <a:p>
            <a:r>
              <a:rPr lang="zh-CN" altLang="en-US"/>
              <a:t>剖切符号</a:t>
            </a:r>
          </a:p>
        </p:txBody>
      </p:sp>
      <p:sp>
        <p:nvSpPr>
          <p:cNvPr id="5" name="文本框 4"/>
          <p:cNvSpPr txBox="1"/>
          <p:nvPr>
            <p:custDataLst>
              <p:tags r:id="rId3"/>
            </p:custDataLst>
          </p:nvPr>
        </p:nvSpPr>
        <p:spPr>
          <a:xfrm>
            <a:off x="5778500" y="3009900"/>
            <a:ext cx="5524500" cy="121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pAutoFit/>
          </a:bodyPr>
          <a:lstStyle>
            <a:lvl1pPr marL="3175" indent="-3175" eaLnBrk="1" hangingPunct="1">
              <a:spcBef>
                <a:spcPct val="20000"/>
              </a:spcBef>
              <a:buChar char="•"/>
              <a:defRPr>
                <a:solidFill>
                  <a:sysClr val="window" lastClr="FFFFFF"/>
                </a:solidFill>
                <a:latin typeface="Arial" panose="020B0604020202020204" pitchFamily="34" charset="0"/>
                <a:ea typeface="黑体" panose="02010609060101010101" charset="-122"/>
                <a:sym typeface="Arial" panose="020B0604020202020204" pitchFamily="34" charset="0"/>
              </a:defRPr>
            </a:lvl1pPr>
            <a:lvl2pPr marL="742950" indent="-285750">
              <a:spcBef>
                <a:spcPct val="20000"/>
              </a:spcBef>
              <a:buChar char="–"/>
              <a:defRPr>
                <a:solidFill>
                  <a:sysClr val="window" lastClr="FFFFFF"/>
                </a:solidFill>
                <a:sym typeface="Arial" panose="020B0604020202020204" pitchFamily="34" charset="0"/>
              </a:defRPr>
            </a:lvl2pPr>
            <a:lvl3pPr marL="1143000" indent="-228600">
              <a:spcBef>
                <a:spcPct val="20000"/>
              </a:spcBef>
              <a:buChar char="•"/>
              <a:defRPr>
                <a:solidFill>
                  <a:sysClr val="window" lastClr="FFFFFF"/>
                </a:solidFill>
                <a:sym typeface="Arial" panose="020B0604020202020204" pitchFamily="34" charset="0"/>
              </a:defRPr>
            </a:lvl3pPr>
            <a:lvl4pPr marL="1600200" indent="-228600">
              <a:spcBef>
                <a:spcPct val="20000"/>
              </a:spcBef>
              <a:buChar char="–"/>
              <a:defRPr>
                <a:solidFill>
                  <a:sysClr val="window" lastClr="FFFFFF"/>
                </a:solidFill>
                <a:sym typeface="Arial" panose="020B0604020202020204" pitchFamily="34" charset="0"/>
              </a:defRPr>
            </a:lvl4pPr>
            <a:lvl5pPr marL="2057400" indent="-228600">
              <a:spcBef>
                <a:spcPct val="20000"/>
              </a:spcBef>
              <a:buChar char="»"/>
              <a:defRPr>
                <a:solidFill>
                  <a:sysClr val="window" lastClr="FFFFFF"/>
                </a:solidFill>
                <a:sym typeface="Arial" panose="020B0604020202020204" pitchFamily="34" charset="0"/>
              </a:defRPr>
            </a:lvl5pPr>
            <a:lvl6pPr marL="25146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6pPr>
            <a:lvl7pPr marL="29718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7pPr>
            <a:lvl8pPr marL="34290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8pPr>
            <a:lvl9pPr marL="3886200" indent="-228600">
              <a:lnSpc>
                <a:spcPct val="90000"/>
              </a:lnSpc>
              <a:spcBef>
                <a:spcPts val="500"/>
              </a:spcBef>
              <a:buFont typeface="Arial" panose="020B0604020202020204" pitchFamily="34" charset="0"/>
              <a:buChar char="•"/>
              <a:defRPr sz="1800">
                <a:latin typeface="Arial" panose="020B0604020202020204" pitchFamily="34" charset="0"/>
                <a:ea typeface="黑体" panose="02010609060101010101" charset="-122"/>
              </a:defRPr>
            </a:lvl9pPr>
          </a:lstStyle>
          <a:p>
            <a:pPr marL="327660" lvl="0" indent="-327660" algn="just" fontAlgn="auto">
              <a:lnSpc>
                <a:spcPct val="130000"/>
              </a:lnSpc>
              <a:spcBef>
                <a:spcPts val="100"/>
              </a:spcBef>
              <a:spcAft>
                <a:spcPts val="0"/>
              </a:spcAft>
              <a:buSzPct val="100000"/>
              <a:buFont typeface="Wingdings" panose="05000000000000000000" charset="0"/>
              <a:buChar char="Ø"/>
            </a:pPr>
            <a:r>
              <a:rPr lang="zh-CN" altLang="en-US" sz="2000" b="1" dirty="0">
                <a:solidFill>
                  <a:schemeClr val="accent2"/>
                </a:solidFill>
                <a:sym typeface="+mn-ea"/>
              </a:rPr>
              <a:t>（</a:t>
            </a:r>
            <a:r>
              <a:rPr lang="en-US" altLang="zh-CN" sz="2000" b="1" dirty="0">
                <a:solidFill>
                  <a:schemeClr val="accent2"/>
                </a:solidFill>
                <a:sym typeface="+mn-ea"/>
              </a:rPr>
              <a:t>2</a:t>
            </a:r>
            <a:r>
              <a:rPr lang="zh-CN" altLang="en-US" sz="2000" b="1" dirty="0">
                <a:solidFill>
                  <a:schemeClr val="accent2"/>
                </a:solidFill>
                <a:sym typeface="+mn-ea"/>
              </a:rPr>
              <a:t>）断面的剖切符号</a:t>
            </a:r>
            <a:r>
              <a:rPr smtClean="0">
                <a:solidFill>
                  <a:sysClr val="windowText" lastClr="000000"/>
                </a:solidFill>
                <a:sym typeface="+mn-ea"/>
              </a:rPr>
              <a:t>应只用剖切位置线表示，并应以粗实线绘制，长度宜为6～10mm。编号所在的一侧应为该断面的剖视方向（图1-1-24）。</a:t>
            </a:r>
          </a:p>
        </p:txBody>
      </p:sp>
      <p:pic>
        <p:nvPicPr>
          <p:cNvPr id="2" name="图片 1"/>
          <p:cNvPicPr>
            <a:picLocks noChangeAspect="1"/>
          </p:cNvPicPr>
          <p:nvPr/>
        </p:nvPicPr>
        <p:blipFill>
          <a:blip r:embed="rId5"/>
          <a:stretch>
            <a:fillRect/>
          </a:stretch>
        </p:blipFill>
        <p:spPr>
          <a:xfrm>
            <a:off x="979170" y="2176145"/>
            <a:ext cx="3848100" cy="2505075"/>
          </a:xfrm>
          <a:prstGeom prst="rect">
            <a:avLst/>
          </a:prstGeom>
          <a:ln w="88900" cmpd="tri">
            <a:solidFill>
              <a:srgbClr val="F5AA19"/>
            </a:solidFill>
          </a:ln>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索引符号与详图符号</a:t>
            </a:r>
          </a:p>
        </p:txBody>
      </p:sp>
      <p:sp>
        <p:nvSpPr>
          <p:cNvPr id="16" name="矩形 15"/>
          <p:cNvSpPr/>
          <p:nvPr/>
        </p:nvSpPr>
        <p:spPr>
          <a:xfrm>
            <a:off x="980440" y="1544003"/>
            <a:ext cx="6283325" cy="14478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80440" y="3117818"/>
            <a:ext cx="10322560" cy="1512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MH_SubTitle_1"/>
          <p:cNvSpPr txBox="1">
            <a:spLocks noChangeArrowheads="1"/>
          </p:cNvSpPr>
          <p:nvPr>
            <p:custDataLst>
              <p:tags r:id="rId1"/>
            </p:custDataLst>
          </p:nvPr>
        </p:nvSpPr>
        <p:spPr bwMode="auto">
          <a:xfrm>
            <a:off x="1283970" y="2179955"/>
            <a:ext cx="4907915" cy="63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30000"/>
              </a:lnSpc>
              <a:spcBef>
                <a:spcPts val="0"/>
              </a:spcBef>
              <a:spcAft>
                <a:spcPts val="0"/>
              </a:spcAft>
              <a:defRPr/>
            </a:pPr>
            <a:r>
              <a:rPr lang="zh-CN" altLang="en-US" sz="1600" dirty="0">
                <a:solidFill>
                  <a:schemeClr val="tx1"/>
                </a:solidFill>
                <a:latin typeface="黑体" panose="02010609060101010101" charset="-122"/>
                <a:ea typeface="黑体" panose="02010609060101010101" charset="-122"/>
                <a:cs typeface="Verdana" panose="020B0604030504040204" pitchFamily="34" charset="0"/>
              </a:rPr>
              <a:t>索引符号是由直径为</a:t>
            </a:r>
            <a:r>
              <a:rPr lang="en-US" altLang="zh-CN" sz="1600" dirty="0">
                <a:solidFill>
                  <a:schemeClr val="tx1"/>
                </a:solidFill>
                <a:latin typeface="黑体" panose="02010609060101010101" charset="-122"/>
                <a:ea typeface="黑体" panose="02010609060101010101" charset="-122"/>
                <a:cs typeface="Verdana" panose="020B0604030504040204" pitchFamily="34" charset="0"/>
              </a:rPr>
              <a:t>10mm</a:t>
            </a:r>
            <a:r>
              <a:rPr lang="zh-CN" altLang="en-US" sz="1600" dirty="0">
                <a:solidFill>
                  <a:schemeClr val="tx1"/>
                </a:solidFill>
                <a:latin typeface="黑体" panose="02010609060101010101" charset="-122"/>
                <a:ea typeface="黑体" panose="02010609060101010101" charset="-122"/>
                <a:cs typeface="Verdana" panose="020B0604030504040204" pitchFamily="34" charset="0"/>
              </a:rPr>
              <a:t>的圆和水平直径组成，圆及水平直径均应以细实线绘制</a:t>
            </a:r>
            <a:r>
              <a:rPr lang="zh-CN" altLang="en-US" sz="1600" dirty="0" smtClean="0">
                <a:solidFill>
                  <a:schemeClr val="tx1"/>
                </a:solidFill>
                <a:latin typeface="黑体" panose="02010609060101010101" charset="-122"/>
                <a:ea typeface="黑体" panose="02010609060101010101" charset="-122"/>
                <a:cs typeface="Verdana" panose="020B0604030504040204" pitchFamily="34" charset="0"/>
              </a:rPr>
              <a:t>（图</a:t>
            </a:r>
            <a:r>
              <a:rPr lang="en-US" altLang="zh-CN" sz="1600" dirty="0">
                <a:solidFill>
                  <a:schemeClr val="tx1"/>
                </a:solidFill>
                <a:latin typeface="黑体" panose="02010609060101010101" charset="-122"/>
                <a:ea typeface="黑体" panose="02010609060101010101" charset="-122"/>
                <a:cs typeface="Verdana" panose="020B0604030504040204" pitchFamily="34" charset="0"/>
              </a:rPr>
              <a:t>1-1-25</a:t>
            </a:r>
            <a:r>
              <a:rPr lang="zh-CN" altLang="en-US" sz="1600" dirty="0">
                <a:solidFill>
                  <a:schemeClr val="tx1"/>
                </a:solidFill>
                <a:latin typeface="黑体" panose="02010609060101010101" charset="-122"/>
                <a:ea typeface="黑体" panose="02010609060101010101" charset="-122"/>
                <a:cs typeface="Verdana" panose="020B0604030504040204" pitchFamily="34" charset="0"/>
              </a:rPr>
              <a:t>）。</a:t>
            </a:r>
          </a:p>
        </p:txBody>
      </p:sp>
      <p:sp>
        <p:nvSpPr>
          <p:cNvPr id="45" name="文本框 44"/>
          <p:cNvSpPr txBox="1"/>
          <p:nvPr/>
        </p:nvSpPr>
        <p:spPr>
          <a:xfrm>
            <a:off x="1285240" y="1728470"/>
            <a:ext cx="3420110" cy="398780"/>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索引符号</a:t>
            </a:r>
          </a:p>
        </p:txBody>
      </p:sp>
      <p:sp>
        <p:nvSpPr>
          <p:cNvPr id="47" name="MH_SubTitle_1"/>
          <p:cNvSpPr txBox="1">
            <a:spLocks noChangeArrowheads="1"/>
          </p:cNvSpPr>
          <p:nvPr>
            <p:custDataLst>
              <p:tags r:id="rId2"/>
            </p:custDataLst>
          </p:nvPr>
        </p:nvSpPr>
        <p:spPr bwMode="auto">
          <a:xfrm>
            <a:off x="1285240" y="3234055"/>
            <a:ext cx="9712325"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ts val="0"/>
              </a:spcBef>
              <a:spcAft>
                <a:spcPts val="0"/>
              </a:spcAft>
              <a:defRPr/>
            </a:pPr>
            <a:r>
              <a:rPr sz="1600" dirty="0">
                <a:solidFill>
                  <a:schemeClr val="tx1"/>
                </a:solidFill>
                <a:latin typeface="黑体" panose="02010609060101010101" charset="-122"/>
                <a:ea typeface="黑体" panose="02010609060101010101" charset="-122"/>
                <a:cs typeface="Verdana" panose="020B0604030504040204" pitchFamily="34" charset="0"/>
              </a:rPr>
              <a:t>当索引出详图与被索引的详图不在同一张图纸中，应在索引符号的上半圆中用阿拉伯数字注明该详图的编号，在索引符号的下半圆用阿拉伯数字注明该详图所在的图纸的编号，如图 1-1-25（c）所示。</a:t>
            </a:r>
          </a:p>
          <a:p>
            <a:pPr eaLnBrk="1" hangingPunct="1">
              <a:lnSpc>
                <a:spcPct val="130000"/>
              </a:lnSpc>
              <a:spcBef>
                <a:spcPts val="0"/>
              </a:spcBef>
              <a:spcAft>
                <a:spcPts val="0"/>
              </a:spcAft>
              <a:defRPr/>
            </a:pPr>
            <a:r>
              <a:rPr sz="1600" dirty="0">
                <a:solidFill>
                  <a:schemeClr val="tx1"/>
                </a:solidFill>
                <a:latin typeface="黑体" panose="02010609060101010101" charset="-122"/>
                <a:ea typeface="黑体" panose="02010609060101010101" charset="-122"/>
                <a:cs typeface="Verdana" panose="020B0604030504040204" pitchFamily="34" charset="0"/>
              </a:rPr>
              <a:t>索引符号如用于索引剖视详图，应在被剖切的部位绘制剖切位置线，并以引出线引出索引符号，引出线所在的一侧应为投射方向（图 1-1-26）。</a:t>
            </a:r>
          </a:p>
        </p:txBody>
      </p:sp>
      <p:pic>
        <p:nvPicPr>
          <p:cNvPr id="4" name="图片 3"/>
          <p:cNvPicPr>
            <a:picLocks noChangeAspect="1"/>
          </p:cNvPicPr>
          <p:nvPr/>
        </p:nvPicPr>
        <p:blipFill>
          <a:blip r:embed="rId4"/>
          <a:stretch>
            <a:fillRect/>
          </a:stretch>
        </p:blipFill>
        <p:spPr>
          <a:xfrm>
            <a:off x="7263765" y="1543685"/>
            <a:ext cx="4025813" cy="1440000"/>
          </a:xfrm>
          <a:prstGeom prst="rect">
            <a:avLst/>
          </a:prstGeom>
          <a:ln w="12700">
            <a:solidFill>
              <a:schemeClr val="accent1"/>
            </a:solidFill>
          </a:ln>
        </p:spPr>
      </p:pic>
      <p:pic>
        <p:nvPicPr>
          <p:cNvPr id="6" name="图片 5"/>
          <p:cNvPicPr>
            <a:picLocks noChangeAspect="1"/>
          </p:cNvPicPr>
          <p:nvPr/>
        </p:nvPicPr>
        <p:blipFill>
          <a:blip r:embed="rId5"/>
          <a:stretch>
            <a:fillRect/>
          </a:stretch>
        </p:blipFill>
        <p:spPr>
          <a:xfrm>
            <a:off x="3956685" y="4728845"/>
            <a:ext cx="4277995" cy="20250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索引符号与详图符号</a:t>
            </a:r>
          </a:p>
        </p:txBody>
      </p:sp>
      <p:sp>
        <p:nvSpPr>
          <p:cNvPr id="24" name="矩形 23"/>
          <p:cNvSpPr/>
          <p:nvPr/>
        </p:nvSpPr>
        <p:spPr>
          <a:xfrm>
            <a:off x="979488" y="1414780"/>
            <a:ext cx="10322560" cy="14478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txBox="1">
            <a:spLocks noChangeArrowheads="1"/>
          </p:cNvSpPr>
          <p:nvPr>
            <p:custDataLst>
              <p:tags r:id="rId1"/>
            </p:custDataLst>
          </p:nvPr>
        </p:nvSpPr>
        <p:spPr bwMode="auto">
          <a:xfrm>
            <a:off x="1428115" y="2252980"/>
            <a:ext cx="9569450" cy="24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1900"/>
              </a:lnSpc>
              <a:defRPr/>
            </a:pPr>
            <a:r>
              <a:rPr lang="zh-CN" altLang="en-US" sz="1600" dirty="0">
                <a:solidFill>
                  <a:schemeClr val="tx1"/>
                </a:solidFill>
                <a:latin typeface="黑体" panose="02010609060101010101" charset="-122"/>
                <a:ea typeface="黑体" panose="02010609060101010101" charset="-122"/>
                <a:cs typeface="Verdana" panose="020B0604030504040204" pitchFamily="34" charset="0"/>
              </a:rPr>
              <a:t>详图的位置和编号，应以详图符号表示详图符号的圆应以直径为</a:t>
            </a:r>
            <a:r>
              <a:rPr lang="en-US" altLang="zh-CN" sz="1600" dirty="0">
                <a:solidFill>
                  <a:schemeClr val="tx1"/>
                </a:solidFill>
                <a:latin typeface="黑体" panose="02010609060101010101" charset="-122"/>
                <a:ea typeface="黑体" panose="02010609060101010101" charset="-122"/>
                <a:cs typeface="Verdana" panose="020B0604030504040204" pitchFamily="34" charset="0"/>
              </a:rPr>
              <a:t>14mm</a:t>
            </a:r>
            <a:r>
              <a:rPr lang="zh-CN" altLang="en-US" sz="1600" dirty="0">
                <a:solidFill>
                  <a:schemeClr val="tx1"/>
                </a:solidFill>
                <a:latin typeface="黑体" panose="02010609060101010101" charset="-122"/>
                <a:ea typeface="黑体" panose="02010609060101010101" charset="-122"/>
                <a:cs typeface="Verdana" panose="020B0604030504040204" pitchFamily="34" charset="0"/>
              </a:rPr>
              <a:t>粗实线绘制</a:t>
            </a:r>
            <a:r>
              <a:rPr lang="zh-CN" altLang="en-US" sz="1600" dirty="0" smtClean="0">
                <a:solidFill>
                  <a:schemeClr val="tx1"/>
                </a:solidFill>
                <a:latin typeface="黑体" panose="02010609060101010101" charset="-122"/>
                <a:ea typeface="黑体" panose="02010609060101010101" charset="-122"/>
                <a:cs typeface="Verdana" panose="020B0604030504040204" pitchFamily="34" charset="0"/>
              </a:rPr>
              <a:t>（图</a:t>
            </a:r>
            <a:r>
              <a:rPr lang="en-US" altLang="zh-CN" sz="1600" dirty="0">
                <a:solidFill>
                  <a:schemeClr val="tx1"/>
                </a:solidFill>
                <a:latin typeface="黑体" panose="02010609060101010101" charset="-122"/>
                <a:ea typeface="黑体" panose="02010609060101010101" charset="-122"/>
                <a:cs typeface="Verdana" panose="020B0604030504040204" pitchFamily="34" charset="0"/>
              </a:rPr>
              <a:t>1-1-27</a:t>
            </a:r>
            <a:r>
              <a:rPr lang="zh-CN" altLang="en-US" sz="1600" dirty="0">
                <a:solidFill>
                  <a:schemeClr val="tx1"/>
                </a:solidFill>
                <a:latin typeface="黑体" panose="02010609060101010101" charset="-122"/>
                <a:ea typeface="黑体" panose="02010609060101010101" charset="-122"/>
                <a:cs typeface="Verdana" panose="020B0604030504040204" pitchFamily="34" charset="0"/>
              </a:rPr>
              <a:t>）。</a:t>
            </a:r>
          </a:p>
        </p:txBody>
      </p:sp>
      <p:sp>
        <p:nvSpPr>
          <p:cNvPr id="48" name="文本框 47"/>
          <p:cNvSpPr txBox="1"/>
          <p:nvPr/>
        </p:nvSpPr>
        <p:spPr>
          <a:xfrm>
            <a:off x="1284605" y="1781810"/>
            <a:ext cx="9413240" cy="398780"/>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a:t>
            </a:r>
            <a:r>
              <a:rPr lang="zh-CN" altLang="en-US" sz="2000" b="1" dirty="0">
                <a:solidFill>
                  <a:schemeClr val="tx1"/>
                </a:solidFill>
                <a:latin typeface="微软雅黑" panose="020B0503020204020204" pitchFamily="34" charset="-122"/>
                <a:ea typeface="微软雅黑" panose="020B0503020204020204" pitchFamily="34" charset="-122"/>
              </a:rPr>
              <a:t>详图符号</a:t>
            </a:r>
          </a:p>
        </p:txBody>
      </p:sp>
      <p:pic>
        <p:nvPicPr>
          <p:cNvPr id="2" name="图片 1"/>
          <p:cNvPicPr>
            <a:picLocks noChangeAspect="1"/>
          </p:cNvPicPr>
          <p:nvPr/>
        </p:nvPicPr>
        <p:blipFill>
          <a:blip r:embed="rId3"/>
          <a:stretch>
            <a:fillRect/>
          </a:stretch>
        </p:blipFill>
        <p:spPr>
          <a:xfrm>
            <a:off x="1666875" y="3206115"/>
            <a:ext cx="8857622" cy="162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索引符号与详图符号</a:t>
            </a:r>
          </a:p>
        </p:txBody>
      </p:sp>
      <p:grpSp>
        <p:nvGrpSpPr>
          <p:cNvPr id="4" name="组合 3"/>
          <p:cNvGrpSpPr/>
          <p:nvPr/>
        </p:nvGrpSpPr>
        <p:grpSpPr>
          <a:xfrm>
            <a:off x="979170" y="1574800"/>
            <a:ext cx="10278745" cy="1447800"/>
            <a:chOff x="1544" y="2432"/>
            <a:chExt cx="8602" cy="2280"/>
          </a:xfrm>
        </p:grpSpPr>
        <p:sp>
          <p:nvSpPr>
            <p:cNvPr id="16" name="矩形 15"/>
            <p:cNvSpPr/>
            <p:nvPr/>
          </p:nvSpPr>
          <p:spPr>
            <a:xfrm>
              <a:off x="1544" y="2432"/>
              <a:ext cx="8602" cy="228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MH_SubTitle_1"/>
            <p:cNvSpPr txBox="1">
              <a:spLocks noChangeArrowheads="1"/>
            </p:cNvSpPr>
            <p:nvPr>
              <p:custDataLst>
                <p:tags r:id="rId1"/>
              </p:custDataLst>
            </p:nvPr>
          </p:nvSpPr>
          <p:spPr bwMode="auto">
            <a:xfrm>
              <a:off x="2088" y="3410"/>
              <a:ext cx="7665" cy="1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30000"/>
                </a:lnSpc>
                <a:spcBef>
                  <a:spcPts val="0"/>
                </a:spcBef>
                <a:spcAft>
                  <a:spcPts val="0"/>
                </a:spcAft>
                <a:defRPr/>
              </a:pPr>
              <a:r>
                <a:rPr sz="1600" dirty="0">
                  <a:latin typeface="微软雅黑" panose="020B0503020204020204" pitchFamily="34" charset="-122"/>
                  <a:ea typeface="微软雅黑" panose="020B0503020204020204" pitchFamily="34" charset="-122"/>
                  <a:cs typeface="微软雅黑" panose="020B0503020204020204" pitchFamily="34" charset="-122"/>
                </a:rPr>
                <a:t>引出线应以细实线绘制，宜采用水平方向的直线、与水平方向成 30°、45°、60°、90° 的直线，或经上述角度再折为水平线（图 1-1-28）。</a:t>
              </a:r>
            </a:p>
          </p:txBody>
        </p:sp>
        <p:sp>
          <p:nvSpPr>
            <p:cNvPr id="45" name="文本框 44"/>
            <p:cNvSpPr txBox="1"/>
            <p:nvPr/>
          </p:nvSpPr>
          <p:spPr>
            <a:xfrm>
              <a:off x="2024" y="2722"/>
              <a:ext cx="7729" cy="628"/>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引出线</a:t>
              </a:r>
            </a:p>
          </p:txBody>
        </p:sp>
      </p:grpSp>
      <p:pic>
        <p:nvPicPr>
          <p:cNvPr id="2" name="图片 1"/>
          <p:cNvPicPr>
            <a:picLocks noChangeAspect="1"/>
          </p:cNvPicPr>
          <p:nvPr/>
        </p:nvPicPr>
        <p:blipFill>
          <a:blip r:embed="rId3"/>
          <a:stretch>
            <a:fillRect/>
          </a:stretch>
        </p:blipFill>
        <p:spPr>
          <a:xfrm>
            <a:off x="1732915" y="3187065"/>
            <a:ext cx="8726146" cy="180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索引符号与详图符号</a:t>
            </a:r>
          </a:p>
        </p:txBody>
      </p:sp>
      <p:grpSp>
        <p:nvGrpSpPr>
          <p:cNvPr id="4" name="组合 3"/>
          <p:cNvGrpSpPr/>
          <p:nvPr/>
        </p:nvGrpSpPr>
        <p:grpSpPr>
          <a:xfrm>
            <a:off x="979170" y="1574800"/>
            <a:ext cx="10278745" cy="1800225"/>
            <a:chOff x="1544" y="2432"/>
            <a:chExt cx="8602" cy="2835"/>
          </a:xfrm>
        </p:grpSpPr>
        <p:sp>
          <p:nvSpPr>
            <p:cNvPr id="16" name="矩形 15"/>
            <p:cNvSpPr/>
            <p:nvPr/>
          </p:nvSpPr>
          <p:spPr>
            <a:xfrm>
              <a:off x="1544" y="2432"/>
              <a:ext cx="8602" cy="2835"/>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MH_SubTitle_1"/>
            <p:cNvSpPr txBox="1">
              <a:spLocks noChangeArrowheads="1"/>
            </p:cNvSpPr>
            <p:nvPr>
              <p:custDataLst>
                <p:tags r:id="rId1"/>
              </p:custDataLst>
            </p:nvPr>
          </p:nvSpPr>
          <p:spPr bwMode="auto">
            <a:xfrm>
              <a:off x="2088" y="3410"/>
              <a:ext cx="7665" cy="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30000"/>
                </a:lnSpc>
                <a:spcBef>
                  <a:spcPts val="0"/>
                </a:spcBef>
                <a:spcAft>
                  <a:spcPts val="0"/>
                </a:spcAft>
                <a:defRPr/>
              </a:pPr>
              <a:r>
                <a:rPr sz="1600" dirty="0">
                  <a:latin typeface="微软雅黑" panose="020B0503020204020204" pitchFamily="34" charset="-122"/>
                  <a:ea typeface="微软雅黑" panose="020B0503020204020204" pitchFamily="34" charset="-122"/>
                  <a:cs typeface="微软雅黑" panose="020B0503020204020204" pitchFamily="34" charset="-122"/>
                </a:rPr>
                <a:t>多层构造引出线，应通过被引出的各层。文字说明宜注写在水平线的上方，或注写在水平线的端部，说明的顺序应由上至下，并应与被说明的层次相互一致；如层次为横向排序，则由上至下的说明顺序应与左至右的层次相互一致（图 1-1-29）。</a:t>
              </a:r>
            </a:p>
          </p:txBody>
        </p:sp>
        <p:sp>
          <p:nvSpPr>
            <p:cNvPr id="45" name="文本框 44"/>
            <p:cNvSpPr txBox="1"/>
            <p:nvPr/>
          </p:nvSpPr>
          <p:spPr>
            <a:xfrm>
              <a:off x="2024" y="2722"/>
              <a:ext cx="7729" cy="628"/>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引出线</a:t>
              </a:r>
            </a:p>
          </p:txBody>
        </p:sp>
      </p:grpSp>
      <p:pic>
        <p:nvPicPr>
          <p:cNvPr id="3" name="图片 2"/>
          <p:cNvPicPr>
            <a:picLocks noChangeAspect="1"/>
          </p:cNvPicPr>
          <p:nvPr/>
        </p:nvPicPr>
        <p:blipFill>
          <a:blip r:embed="rId3"/>
          <a:stretch>
            <a:fillRect/>
          </a:stretch>
        </p:blipFill>
        <p:spPr>
          <a:xfrm>
            <a:off x="1935480" y="3448050"/>
            <a:ext cx="8321040" cy="2813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84514" y="255905"/>
            <a:ext cx="10018486" cy="429895"/>
          </a:xfrm>
        </p:spPr>
        <p:txBody>
          <a:bodyPr/>
          <a:lstStyle/>
          <a:p>
            <a:r>
              <a:rPr lang="zh-CN" altLang="en-US" dirty="0"/>
              <a:t>对称符号与连接符号</a:t>
            </a:r>
          </a:p>
        </p:txBody>
      </p:sp>
      <p:sp>
        <p:nvSpPr>
          <p:cNvPr id="18" name="任意多边形: 形状 17"/>
          <p:cNvSpPr/>
          <p:nvPr>
            <p:custDataLst>
              <p:tags r:id="rId3"/>
            </p:custDataLst>
          </p:nvPr>
        </p:nvSpPr>
        <p:spPr>
          <a:xfrm>
            <a:off x="10083174" y="0"/>
            <a:ext cx="2137402" cy="2049068"/>
          </a:xfrm>
          <a:custGeom>
            <a:avLst/>
            <a:gdLst>
              <a:gd name="connsiteX0" fmla="*/ 2137401 w 2137402"/>
              <a:gd name="connsiteY0" fmla="*/ 0 h 2049068"/>
              <a:gd name="connsiteX1" fmla="*/ 2137402 w 2137402"/>
              <a:gd name="connsiteY1" fmla="*/ 2049068 h 2049068"/>
              <a:gd name="connsiteX2" fmla="*/ 0 w 2137402"/>
              <a:gd name="connsiteY2" fmla="*/ 0 h 2049068"/>
            </a:gdLst>
            <a:ahLst/>
            <a:cxnLst>
              <a:cxn ang="0">
                <a:pos x="connsiteX0" y="connsiteY0"/>
              </a:cxn>
              <a:cxn ang="0">
                <a:pos x="connsiteX1" y="connsiteY1"/>
              </a:cxn>
              <a:cxn ang="0">
                <a:pos x="connsiteX2" y="connsiteY2"/>
              </a:cxn>
            </a:cxnLst>
            <a:rect l="l" t="t" r="r" b="b"/>
            <a:pathLst>
              <a:path w="2137402" h="2049068">
                <a:moveTo>
                  <a:pt x="2137401" y="0"/>
                </a:moveTo>
                <a:lnTo>
                  <a:pt x="2137402" y="2049068"/>
                </a:lnTo>
                <a:lnTo>
                  <a:pt x="0" y="0"/>
                </a:lnTo>
                <a:close/>
              </a:path>
            </a:pathLst>
          </a:custGeom>
          <a:solidFill>
            <a:srgbClr val="F5AA1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15" name="任意多边形: 形状 14"/>
          <p:cNvSpPr/>
          <p:nvPr>
            <p:custDataLst>
              <p:tags r:id="rId4"/>
            </p:custDataLst>
          </p:nvPr>
        </p:nvSpPr>
        <p:spPr>
          <a:xfrm>
            <a:off x="0" y="0"/>
            <a:ext cx="7278914" cy="6858000"/>
          </a:xfrm>
          <a:custGeom>
            <a:avLst/>
            <a:gdLst>
              <a:gd name="connsiteX0" fmla="*/ 0 w 7278914"/>
              <a:gd name="connsiteY0" fmla="*/ 0 h 6858000"/>
              <a:gd name="connsiteX1" fmla="*/ 420914 w 7278914"/>
              <a:gd name="connsiteY1" fmla="*/ 0 h 6858000"/>
              <a:gd name="connsiteX2" fmla="*/ 7278914 w 7278914"/>
              <a:gd name="connsiteY2" fmla="*/ 6858000 h 6858000"/>
              <a:gd name="connsiteX3" fmla="*/ 0 w 72789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78914" h="6858000">
                <a:moveTo>
                  <a:pt x="0" y="0"/>
                </a:moveTo>
                <a:lnTo>
                  <a:pt x="420914" y="0"/>
                </a:lnTo>
                <a:lnTo>
                  <a:pt x="7278914" y="6858000"/>
                </a:lnTo>
                <a:lnTo>
                  <a:pt x="0" y="6858000"/>
                </a:lnTo>
                <a:close/>
              </a:path>
            </a:pathLst>
          </a:custGeom>
          <a:pattFill prst="dkHorz">
            <a:fgClr>
              <a:schemeClr val="accent2"/>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dirty="0"/>
          </a:p>
        </p:txBody>
      </p:sp>
      <p:sp>
        <p:nvSpPr>
          <p:cNvPr id="6" name="文本框 5"/>
          <p:cNvSpPr txBox="1"/>
          <p:nvPr>
            <p:custDataLst>
              <p:tags r:id="rId5"/>
            </p:custDataLst>
          </p:nvPr>
        </p:nvSpPr>
        <p:spPr>
          <a:xfrm>
            <a:off x="7991475" y="2784793"/>
            <a:ext cx="3759200" cy="244538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just" fontAlgn="ctr">
              <a:lnSpc>
                <a:spcPct val="130000"/>
              </a:lnSpc>
              <a:spcBef>
                <a:spcPts val="1000"/>
              </a:spcBef>
              <a:spcAft>
                <a:spcPts val="0"/>
              </a:spcAft>
              <a:buSzPct val="130000"/>
              <a:buFont typeface="WPS-Numbers" pitchFamily="2" charset="0"/>
              <a:buChar char=""/>
            </a:pPr>
            <a:r>
              <a:rPr lang="zh-CN" altLang="zh-CN" sz="1600" b="1">
                <a:solidFill>
                  <a:srgbClr val="000000">
                    <a:lumMod val="75000"/>
                    <a:lumOff val="25000"/>
                  </a:srgbClr>
                </a:solidFill>
                <a:latin typeface="Arial" panose="020B0604020202020204" pitchFamily="34" charset="0"/>
                <a:ea typeface="微软雅黑" panose="020B0503020204020204" pitchFamily="34" charset="-122"/>
                <a:sym typeface="+mn-ea"/>
              </a:rPr>
              <a:t>对称符号</a:t>
            </a:r>
            <a:r>
              <a:rPr lang="zh-CN" altLang="zh-CN" sz="1400">
                <a:solidFill>
                  <a:srgbClr val="000000">
                    <a:lumMod val="75000"/>
                    <a:lumOff val="25000"/>
                  </a:srgbClr>
                </a:solidFill>
                <a:latin typeface="Arial" panose="020B0604020202020204" pitchFamily="34" charset="0"/>
                <a:ea typeface="微软雅黑" panose="020B0503020204020204" pitchFamily="34" charset="-122"/>
                <a:sym typeface="+mn-ea"/>
              </a:rPr>
              <a:t>由对称线和两端的两对平行线组成。对称线用细点画线绘制，平行线用细实线绘制（见图</a:t>
            </a:r>
            <a:r>
              <a:rPr lang="en-US" altLang="zh-CN" sz="1400">
                <a:solidFill>
                  <a:srgbClr val="000000">
                    <a:lumMod val="75000"/>
                    <a:lumOff val="25000"/>
                  </a:srgbClr>
                </a:solidFill>
                <a:latin typeface="Arial" panose="020B0604020202020204" pitchFamily="34" charset="0"/>
                <a:ea typeface="微软雅黑" panose="020B0503020204020204" pitchFamily="34" charset="-122"/>
                <a:sym typeface="+mn-ea"/>
              </a:rPr>
              <a:t>1-1-30</a:t>
            </a:r>
            <a:r>
              <a:rPr lang="zh-CN" altLang="en-US" sz="1400">
                <a:solidFill>
                  <a:srgbClr val="000000">
                    <a:lumMod val="75000"/>
                    <a:lumOff val="25000"/>
                  </a:srgbClr>
                </a:solidFill>
                <a:latin typeface="Arial" panose="020B0604020202020204" pitchFamily="34" charset="0"/>
                <a:ea typeface="微软雅黑" panose="020B0503020204020204" pitchFamily="34" charset="-122"/>
                <a:sym typeface="+mn-ea"/>
              </a:rPr>
              <a:t>）。</a:t>
            </a:r>
            <a:endParaRPr lang="zh-CN" altLang="en-US" sz="160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30000"/>
              </a:lnSpc>
              <a:spcBef>
                <a:spcPts val="1000"/>
              </a:spcBef>
              <a:spcAft>
                <a:spcPts val="0"/>
              </a:spcAft>
              <a:buSzPct val="130000"/>
              <a:buFont typeface="WPS-Number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pitchFamily="34" charset="-122"/>
                <a:sym typeface="+mn-ea"/>
              </a:rPr>
              <a:t>连接符号</a:t>
            </a:r>
            <a:r>
              <a:rPr lang="zh-CN" altLang="en-US" sz="1400">
                <a:solidFill>
                  <a:srgbClr val="000000">
                    <a:lumMod val="75000"/>
                    <a:lumOff val="25000"/>
                  </a:srgbClr>
                </a:solidFill>
                <a:latin typeface="Arial" panose="020B0604020202020204" pitchFamily="34" charset="0"/>
                <a:ea typeface="微软雅黑" panose="020B0503020204020204" pitchFamily="34" charset="-122"/>
                <a:sym typeface="+mn-ea"/>
              </a:rPr>
              <a:t>应以折断线表示需连接的部位。两部位相距过远时，折断线两端靠图样一侧应标注大写拉丁字母表示连接编号。两个被连接的图样必须用相同的字母编号（见图</a:t>
            </a:r>
            <a:r>
              <a:rPr lang="en-US" altLang="zh-CN" sz="1400">
                <a:solidFill>
                  <a:srgbClr val="000000">
                    <a:lumMod val="75000"/>
                    <a:lumOff val="25000"/>
                  </a:srgbClr>
                </a:solidFill>
                <a:latin typeface="Arial" panose="020B0604020202020204" pitchFamily="34" charset="0"/>
                <a:ea typeface="微软雅黑" panose="020B0503020204020204" pitchFamily="34" charset="-122"/>
                <a:sym typeface="+mn-ea"/>
              </a:rPr>
              <a:t>1-1-31</a:t>
            </a:r>
            <a:r>
              <a:rPr lang="zh-CN" altLang="en-US" sz="1400">
                <a:solidFill>
                  <a:srgbClr val="000000">
                    <a:lumMod val="75000"/>
                    <a:lumOff val="25000"/>
                  </a:srgbClr>
                </a:solidFill>
                <a:latin typeface="Arial" panose="020B0604020202020204" pitchFamily="34" charset="0"/>
                <a:ea typeface="微软雅黑" panose="020B0503020204020204" pitchFamily="34" charset="-122"/>
                <a:sym typeface="+mn-ea"/>
              </a:rPr>
              <a:t>）。</a:t>
            </a:r>
          </a:p>
        </p:txBody>
      </p:sp>
      <p:sp>
        <p:nvSpPr>
          <p:cNvPr id="10" name="文本框 9"/>
          <p:cNvSpPr txBox="1"/>
          <p:nvPr>
            <p:custDataLst>
              <p:tags r:id="rId6"/>
            </p:custDataLst>
          </p:nvPr>
        </p:nvSpPr>
        <p:spPr>
          <a:xfrm>
            <a:off x="653866" y="790591"/>
            <a:ext cx="7099300" cy="62992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endParaRPr lang="zh-CN" altLang="zh-CN" sz="3600" b="1" spc="300" dirty="0">
              <a:solidFill>
                <a:srgbClr val="000000">
                  <a:lumMod val="75000"/>
                  <a:lumOff val="25000"/>
                </a:srgbClr>
              </a:solidFill>
              <a:latin typeface="Arial" panose="020B0604020202020204" pitchFamily="34" charset="0"/>
              <a:ea typeface="微软雅黑" panose="020B0503020204020204" pitchFamily="34" charset="-122"/>
            </a:endParaRPr>
          </a:p>
        </p:txBody>
      </p:sp>
      <p:sp>
        <p:nvSpPr>
          <p:cNvPr id="12" name="任意多边形: 形状 11"/>
          <p:cNvSpPr>
            <a:spLocks noChangeAspect="1"/>
          </p:cNvSpPr>
          <p:nvPr>
            <p:custDataLst>
              <p:tags r:id="rId7"/>
            </p:custDataLst>
          </p:nvPr>
        </p:nvSpPr>
        <p:spPr>
          <a:xfrm>
            <a:off x="10840720" y="790575"/>
            <a:ext cx="299720" cy="6089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13" name="任意多边形: 形状 12"/>
          <p:cNvSpPr>
            <a:spLocks noChangeAspect="1"/>
          </p:cNvSpPr>
          <p:nvPr>
            <p:custDataLst>
              <p:tags r:id="rId8"/>
            </p:custDataLst>
          </p:nvPr>
        </p:nvSpPr>
        <p:spPr>
          <a:xfrm>
            <a:off x="11238230" y="790575"/>
            <a:ext cx="299720" cy="6089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 name="矩形 4"/>
          <p:cNvSpPr/>
          <p:nvPr>
            <p:custDataLst>
              <p:tags r:id="rId9"/>
            </p:custDataLst>
          </p:nvPr>
        </p:nvSpPr>
        <p:spPr>
          <a:xfrm>
            <a:off x="68580" y="1952625"/>
            <a:ext cx="7538720" cy="4116705"/>
          </a:xfrm>
          <a:prstGeom prst="rect">
            <a:avLst/>
          </a:prstGeom>
          <a:solidFill>
            <a:srgbClr val="F5AA19">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11"/>
          <a:stretch>
            <a:fillRect/>
          </a:stretch>
        </p:blipFill>
        <p:spPr>
          <a:xfrm>
            <a:off x="167640" y="2049145"/>
            <a:ext cx="7322185" cy="3942715"/>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55905"/>
            <a:ext cx="10323830" cy="548640"/>
          </a:xfrm>
        </p:spPr>
        <p:txBody>
          <a:bodyPr/>
          <a:lstStyle/>
          <a:p>
            <a:endParaRPr lang="zh-CN" altLang="en-US"/>
          </a:p>
        </p:txBody>
      </p:sp>
      <p:sp>
        <p:nvSpPr>
          <p:cNvPr id="15" name="矩形 14"/>
          <p:cNvSpPr/>
          <p:nvPr>
            <p:custDataLst>
              <p:tags r:id="rId3"/>
            </p:custDataLst>
          </p:nvPr>
        </p:nvSpPr>
        <p:spPr>
          <a:xfrm>
            <a:off x="0" y="3276600"/>
            <a:ext cx="12192000" cy="3581400"/>
          </a:xfrm>
          <a:prstGeom prst="rect">
            <a:avLst/>
          </a:prstGeom>
          <a:solidFill>
            <a:srgbClr val="FFEAA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32" name="文本框 31"/>
          <p:cNvSpPr txBox="1"/>
          <p:nvPr>
            <p:custDataLst>
              <p:tags r:id="rId4"/>
            </p:custDataLst>
          </p:nvPr>
        </p:nvSpPr>
        <p:spPr>
          <a:xfrm>
            <a:off x="672465" y="4557395"/>
            <a:ext cx="10852150" cy="178435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533400" lvl="0" indent="-533400" algn="l" fontAlgn="ctr">
              <a:lnSpc>
                <a:spcPct val="150000"/>
              </a:lnSpc>
              <a:spcBef>
                <a:spcPts val="1000"/>
              </a:spcBef>
              <a:spcAft>
                <a:spcPts val="0"/>
              </a:spcAft>
              <a:buClr>
                <a:srgbClr val="000000">
                  <a:lumMod val="75000"/>
                  <a:lumOff val="25000"/>
                </a:srgbClr>
              </a:buClr>
              <a:buSzPct val="100000"/>
              <a:buFont typeface="Wingdings" panose="05000000000000000000" charset="0"/>
              <a:buChar char="Ø"/>
            </a:pPr>
            <a:r>
              <a:rPr lang="zh-CN" altLang="zh-CN" sz="2000">
                <a:solidFill>
                  <a:srgbClr val="000000">
                    <a:lumMod val="75000"/>
                    <a:lumOff val="25000"/>
                  </a:srgbClr>
                </a:solidFill>
                <a:latin typeface="Arial" panose="020B0604020202020204" pitchFamily="34" charset="0"/>
                <a:ea typeface="微软雅黑" panose="020B0503020204020204" pitchFamily="34" charset="-122"/>
                <a:sym typeface="+mn-ea"/>
              </a:rPr>
              <a:t>指北针的形状如图</a:t>
            </a:r>
            <a:r>
              <a:rPr lang="en-US" altLang="zh-CN" sz="2000">
                <a:solidFill>
                  <a:srgbClr val="000000">
                    <a:lumMod val="75000"/>
                    <a:lumOff val="25000"/>
                  </a:srgbClr>
                </a:solidFill>
                <a:latin typeface="Arial" panose="020B0604020202020204" pitchFamily="34" charset="0"/>
                <a:ea typeface="微软雅黑" panose="020B0503020204020204" pitchFamily="34" charset="-122"/>
                <a:sym typeface="+mn-ea"/>
              </a:rPr>
              <a:t>1-1-32</a:t>
            </a:r>
            <a:r>
              <a:rPr lang="zh-CN" altLang="en-US" sz="2000">
                <a:solidFill>
                  <a:srgbClr val="000000">
                    <a:lumMod val="75000"/>
                    <a:lumOff val="25000"/>
                  </a:srgbClr>
                </a:solidFill>
                <a:latin typeface="Arial" panose="020B0604020202020204" pitchFamily="34" charset="0"/>
                <a:ea typeface="微软雅黑" panose="020B0503020204020204" pitchFamily="34" charset="-122"/>
                <a:sym typeface="+mn-ea"/>
              </a:rPr>
              <a:t>所示，其圆的直径宜为</a:t>
            </a:r>
            <a:r>
              <a:rPr lang="en-US" altLang="zh-CN" sz="2000">
                <a:solidFill>
                  <a:srgbClr val="000000">
                    <a:lumMod val="75000"/>
                    <a:lumOff val="25000"/>
                  </a:srgbClr>
                </a:solidFill>
                <a:latin typeface="Arial" panose="020B0604020202020204" pitchFamily="34" charset="0"/>
                <a:ea typeface="微软雅黑" panose="020B0503020204020204" pitchFamily="34" charset="-122"/>
                <a:sym typeface="+mn-ea"/>
              </a:rPr>
              <a:t>24mm</a:t>
            </a:r>
            <a:r>
              <a:rPr lang="zh-CN" altLang="en-US" sz="2000">
                <a:solidFill>
                  <a:srgbClr val="000000">
                    <a:lumMod val="75000"/>
                    <a:lumOff val="25000"/>
                  </a:srgbClr>
                </a:solidFill>
                <a:latin typeface="Arial" panose="020B0604020202020204" pitchFamily="34" charset="0"/>
                <a:ea typeface="微软雅黑" panose="020B0503020204020204" pitchFamily="34" charset="-122"/>
                <a:sym typeface="+mn-ea"/>
              </a:rPr>
              <a:t>，用细实线绘制；指针尾部的宽度宜为</a:t>
            </a:r>
            <a:r>
              <a:rPr lang="en-US" altLang="zh-CN" sz="2000">
                <a:solidFill>
                  <a:srgbClr val="000000">
                    <a:lumMod val="75000"/>
                    <a:lumOff val="25000"/>
                  </a:srgbClr>
                </a:solidFill>
                <a:latin typeface="Arial" panose="020B0604020202020204" pitchFamily="34" charset="0"/>
                <a:ea typeface="微软雅黑" panose="020B0503020204020204" pitchFamily="34" charset="-122"/>
                <a:sym typeface="+mn-ea"/>
              </a:rPr>
              <a:t>3mm</a:t>
            </a:r>
            <a:r>
              <a:rPr lang="zh-CN" altLang="en-US" sz="2000">
                <a:solidFill>
                  <a:srgbClr val="000000">
                    <a:lumMod val="75000"/>
                    <a:lumOff val="25000"/>
                  </a:srgbClr>
                </a:solidFill>
                <a:latin typeface="Arial" panose="020B0604020202020204" pitchFamily="34" charset="0"/>
                <a:ea typeface="微软雅黑" panose="020B0503020204020204" pitchFamily="34" charset="-122"/>
                <a:sym typeface="+mn-ea"/>
              </a:rPr>
              <a:t>，指针头部应注</a:t>
            </a:r>
            <a:r>
              <a:rPr lang="en-US" altLang="zh-CN" sz="2000">
                <a:solidFill>
                  <a:srgbClr val="000000">
                    <a:lumMod val="75000"/>
                    <a:lumOff val="25000"/>
                  </a:srgbClr>
                </a:solidFill>
                <a:latin typeface="Arial" panose="020B0604020202020204" pitchFamily="34" charset="0"/>
                <a:ea typeface="微软雅黑" panose="020B0503020204020204" pitchFamily="34" charset="-122"/>
                <a:sym typeface="+mn-ea"/>
              </a:rPr>
              <a:t>”</a:t>
            </a:r>
            <a:r>
              <a:rPr lang="zh-CN" altLang="en-US" sz="2000">
                <a:solidFill>
                  <a:srgbClr val="000000">
                    <a:lumMod val="75000"/>
                    <a:lumOff val="25000"/>
                  </a:srgbClr>
                </a:solidFill>
                <a:latin typeface="Arial" panose="020B0604020202020204" pitchFamily="34" charset="0"/>
                <a:ea typeface="微软雅黑" panose="020B0503020204020204" pitchFamily="34" charset="-122"/>
                <a:sym typeface="+mn-ea"/>
              </a:rPr>
              <a:t>北</a:t>
            </a:r>
            <a:r>
              <a:rPr lang="en-US" altLang="zh-CN" sz="2000">
                <a:solidFill>
                  <a:srgbClr val="000000">
                    <a:lumMod val="75000"/>
                    <a:lumOff val="25000"/>
                  </a:srgbClr>
                </a:solidFill>
                <a:latin typeface="Arial" panose="020B0604020202020204" pitchFamily="34" charset="0"/>
                <a:ea typeface="微软雅黑" panose="020B0503020204020204" pitchFamily="34" charset="-122"/>
                <a:sym typeface="+mn-ea"/>
              </a:rPr>
              <a:t>“</a:t>
            </a:r>
            <a:r>
              <a:rPr lang="zh-CN" altLang="en-US" sz="2000">
                <a:solidFill>
                  <a:srgbClr val="000000">
                    <a:lumMod val="75000"/>
                    <a:lumOff val="25000"/>
                  </a:srgbClr>
                </a:solidFill>
                <a:latin typeface="Arial" panose="020B0604020202020204" pitchFamily="34" charset="0"/>
                <a:ea typeface="微软雅黑" panose="020B0503020204020204" pitchFamily="34" charset="-122"/>
                <a:sym typeface="+mn-ea"/>
              </a:rPr>
              <a:t>或</a:t>
            </a:r>
            <a:r>
              <a:rPr lang="en-US" altLang="zh-CN" sz="2000">
                <a:solidFill>
                  <a:srgbClr val="000000">
                    <a:lumMod val="75000"/>
                    <a:lumOff val="25000"/>
                  </a:srgbClr>
                </a:solidFill>
                <a:latin typeface="Arial" panose="020B0604020202020204" pitchFamily="34" charset="0"/>
                <a:ea typeface="微软雅黑" panose="020B0503020204020204" pitchFamily="34" charset="-122"/>
                <a:sym typeface="+mn-ea"/>
              </a:rPr>
              <a:t>”N“</a:t>
            </a:r>
            <a:r>
              <a:rPr lang="zh-CN" altLang="en-US" sz="2000">
                <a:solidFill>
                  <a:srgbClr val="000000">
                    <a:lumMod val="75000"/>
                    <a:lumOff val="25000"/>
                  </a:srgbClr>
                </a:solidFill>
                <a:latin typeface="Arial" panose="020B0604020202020204" pitchFamily="34" charset="0"/>
                <a:ea typeface="微软雅黑" panose="020B0503020204020204" pitchFamily="34" charset="-122"/>
                <a:sym typeface="+mn-ea"/>
              </a:rPr>
              <a:t>字。</a:t>
            </a:r>
          </a:p>
        </p:txBody>
      </p:sp>
      <p:sp>
        <p:nvSpPr>
          <p:cNvPr id="54" name="任意多边形: 形状 53"/>
          <p:cNvSpPr>
            <a:spLocks noChangeAspect="1"/>
          </p:cNvSpPr>
          <p:nvPr>
            <p:custDataLst>
              <p:tags r:id="rId5"/>
            </p:custDataLst>
          </p:nvPr>
        </p:nvSpPr>
        <p:spPr>
          <a:xfrm rot="10800000">
            <a:off x="1091565" y="904875"/>
            <a:ext cx="234315" cy="47498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5" name="任意多边形: 形状 54"/>
          <p:cNvSpPr>
            <a:spLocks noChangeAspect="1"/>
          </p:cNvSpPr>
          <p:nvPr>
            <p:custDataLst>
              <p:tags r:id="rId6"/>
            </p:custDataLst>
          </p:nvPr>
        </p:nvSpPr>
        <p:spPr>
          <a:xfrm rot="10800000">
            <a:off x="781685" y="904875"/>
            <a:ext cx="234315" cy="47498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8" name="文本框 57"/>
          <p:cNvSpPr txBox="1"/>
          <p:nvPr>
            <p:custDataLst>
              <p:tags r:id="rId7"/>
            </p:custDataLst>
          </p:nvPr>
        </p:nvSpPr>
        <p:spPr>
          <a:xfrm>
            <a:off x="672224" y="1602584"/>
            <a:ext cx="3632200" cy="1183640"/>
          </a:xfrm>
          <a:prstGeom prst="rect">
            <a:avLst/>
          </a:prstGeom>
          <a:noFill/>
        </p:spPr>
        <p:txBody>
          <a:bodyPr wrap="square" lIns="101600" tIns="38100" rIns="63500" bIns="38100" rtlCol="0" anchor="b" anchorCtr="0">
            <a:noAutofit/>
          </a:bodyPr>
          <a:lstStyle/>
          <a:p>
            <a:pPr marL="0" indent="0" algn="l" fontAlgn="auto">
              <a:lnSpc>
                <a:spcPct val="100000"/>
              </a:lnSpc>
              <a:spcBef>
                <a:spcPts val="0"/>
              </a:spcBef>
              <a:spcAft>
                <a:spcPts val="0"/>
              </a:spcAft>
              <a:buSzPct val="100000"/>
            </a:pPr>
            <a:r>
              <a:rPr lang="zh-CN" altLang="zh-CN" sz="3600" b="1" spc="300">
                <a:solidFill>
                  <a:srgbClr val="000000">
                    <a:lumMod val="75000"/>
                    <a:lumOff val="25000"/>
                  </a:srgbClr>
                </a:solidFill>
                <a:latin typeface="Arial" panose="020B0604020202020204" pitchFamily="34" charset="0"/>
                <a:ea typeface="微软雅黑" panose="020B0503020204020204" pitchFamily="34" charset="-122"/>
              </a:rPr>
              <a:t>指北针</a:t>
            </a:r>
          </a:p>
        </p:txBody>
      </p:sp>
      <p:sp>
        <p:nvSpPr>
          <p:cNvPr id="23" name="矩形 22"/>
          <p:cNvSpPr/>
          <p:nvPr>
            <p:custDataLst>
              <p:tags r:id="rId8"/>
            </p:custDataLst>
          </p:nvPr>
        </p:nvSpPr>
        <p:spPr>
          <a:xfrm>
            <a:off x="8558530" y="-10160"/>
            <a:ext cx="3637280" cy="3130550"/>
          </a:xfrm>
          <a:prstGeom prst="rect">
            <a:avLst/>
          </a:pr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2" name="图片 1"/>
          <p:cNvPicPr>
            <a:picLocks noChangeAspect="1"/>
          </p:cNvPicPr>
          <p:nvPr/>
        </p:nvPicPr>
        <p:blipFill>
          <a:blip r:embed="rId10"/>
          <a:stretch>
            <a:fillRect/>
          </a:stretch>
        </p:blipFill>
        <p:spPr>
          <a:xfrm>
            <a:off x="8355330" y="137795"/>
            <a:ext cx="3695700" cy="2982595"/>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979170" y="282575"/>
            <a:ext cx="10323830" cy="521970"/>
          </a:xfrm>
        </p:spPr>
        <p:txBody>
          <a:bodyPr/>
          <a:lstStyle/>
          <a:p>
            <a:r>
              <a:rPr lang="zh-CN" altLang="en-US"/>
              <a:t>标高</a:t>
            </a:r>
          </a:p>
        </p:txBody>
      </p:sp>
      <p:sp>
        <p:nvSpPr>
          <p:cNvPr id="15" name="直角三角形 14"/>
          <p:cNvSpPr/>
          <p:nvPr>
            <p:custDataLst>
              <p:tags r:id="rId3"/>
            </p:custDataLst>
          </p:nvPr>
        </p:nvSpPr>
        <p:spPr>
          <a:xfrm rot="16200000">
            <a:off x="8264019" y="2910965"/>
            <a:ext cx="5026169" cy="2867890"/>
          </a:xfrm>
          <a:prstGeom prst="rtTriangle">
            <a:avLst/>
          </a:prstGeom>
          <a:pattFill prst="zigZag">
            <a:fgClr>
              <a:srgbClr val="F5AA19"/>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3" name="矩形 2"/>
          <p:cNvSpPr/>
          <p:nvPr>
            <p:custDataLst>
              <p:tags r:id="rId4"/>
            </p:custDataLst>
          </p:nvPr>
        </p:nvSpPr>
        <p:spPr>
          <a:xfrm>
            <a:off x="-52070" y="3750945"/>
            <a:ext cx="12296140" cy="3204210"/>
          </a:xfrm>
          <a:prstGeom prst="rect">
            <a:avLst/>
          </a:prstGeom>
          <a:solidFill>
            <a:srgbClr val="FFEAA9">
              <a:alpha val="9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17" name="任意多边形: 形状 16"/>
          <p:cNvSpPr/>
          <p:nvPr>
            <p:custDataLst>
              <p:tags r:id="rId5"/>
            </p:custDataLst>
          </p:nvPr>
        </p:nvSpPr>
        <p:spPr>
          <a:xfrm>
            <a:off x="8629636" y="509526"/>
            <a:ext cx="3581415" cy="6348469"/>
          </a:xfrm>
          <a:custGeom>
            <a:avLst/>
            <a:gdLst>
              <a:gd name="connsiteX0" fmla="*/ 3581415 w 3581415"/>
              <a:gd name="connsiteY0" fmla="*/ 0 h 6348469"/>
              <a:gd name="connsiteX1" fmla="*/ 3581415 w 3581415"/>
              <a:gd name="connsiteY1" fmla="*/ 435960 h 6348469"/>
              <a:gd name="connsiteX2" fmla="*/ 245942 w 3581415"/>
              <a:gd name="connsiteY2" fmla="*/ 6348469 h 6348469"/>
              <a:gd name="connsiteX3" fmla="*/ 0 w 3581415"/>
              <a:gd name="connsiteY3" fmla="*/ 6348469 h 6348469"/>
            </a:gdLst>
            <a:ahLst/>
            <a:cxnLst>
              <a:cxn ang="0">
                <a:pos x="connsiteX0" y="connsiteY0"/>
              </a:cxn>
              <a:cxn ang="0">
                <a:pos x="connsiteX1" y="connsiteY1"/>
              </a:cxn>
              <a:cxn ang="0">
                <a:pos x="connsiteX2" y="connsiteY2"/>
              </a:cxn>
              <a:cxn ang="0">
                <a:pos x="connsiteX3" y="connsiteY3"/>
              </a:cxn>
            </a:cxnLst>
            <a:rect l="l" t="t" r="r" b="b"/>
            <a:pathLst>
              <a:path w="3581415" h="6348469">
                <a:moveTo>
                  <a:pt x="3581415" y="0"/>
                </a:moveTo>
                <a:lnTo>
                  <a:pt x="3581415" y="435960"/>
                </a:lnTo>
                <a:lnTo>
                  <a:pt x="245942" y="6348469"/>
                </a:lnTo>
                <a:lnTo>
                  <a:pt x="0" y="6348469"/>
                </a:lnTo>
                <a:close/>
              </a:path>
            </a:pathLst>
          </a:custGeom>
          <a:solidFill>
            <a:srgbClr val="F5AA19">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2" name="任意多边形: 形状 21"/>
          <p:cNvSpPr/>
          <p:nvPr>
            <p:custDataLst>
              <p:tags r:id="rId6"/>
            </p:custDataLst>
          </p:nvPr>
        </p:nvSpPr>
        <p:spPr>
          <a:xfrm rot="10800000">
            <a:off x="10566400" y="0"/>
            <a:ext cx="1448435" cy="1189355"/>
          </a:xfrm>
          <a:custGeom>
            <a:avLst/>
            <a:gdLst>
              <a:gd name="connsiteX0" fmla="*/ 3261856 w 3261856"/>
              <a:gd name="connsiteY0" fmla="*/ 2155600 h 2155600"/>
              <a:gd name="connsiteX1" fmla="*/ 2154270 w 3261856"/>
              <a:gd name="connsiteY1" fmla="*/ 2155600 h 2155600"/>
              <a:gd name="connsiteX2" fmla="*/ 1630929 w 3261856"/>
              <a:gd name="connsiteY2" fmla="*/ 1463900 h 2155600"/>
              <a:gd name="connsiteX3" fmla="*/ 1107588 w 3261856"/>
              <a:gd name="connsiteY3" fmla="*/ 2155600 h 2155600"/>
              <a:gd name="connsiteX4" fmla="*/ 0 w 3261856"/>
              <a:gd name="connsiteY4" fmla="*/ 2155600 h 2155600"/>
              <a:gd name="connsiteX5" fmla="*/ 1630928 w 3261856"/>
              <a:gd name="connsiteY5" fmla="*/ 0 h 21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1856" h="2155600">
                <a:moveTo>
                  <a:pt x="3261856" y="2155600"/>
                </a:moveTo>
                <a:lnTo>
                  <a:pt x="2154270" y="2155600"/>
                </a:lnTo>
                <a:lnTo>
                  <a:pt x="1630929" y="1463900"/>
                </a:lnTo>
                <a:lnTo>
                  <a:pt x="1107588" y="2155600"/>
                </a:lnTo>
                <a:lnTo>
                  <a:pt x="0" y="2155600"/>
                </a:lnTo>
                <a:lnTo>
                  <a:pt x="1630928" y="0"/>
                </a:lnTo>
                <a:close/>
              </a:path>
            </a:pathLst>
          </a:custGeom>
          <a:solidFill>
            <a:srgbClr val="F5AA19">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11" name="文本框 10"/>
          <p:cNvSpPr txBox="1"/>
          <p:nvPr>
            <p:custDataLst>
              <p:tags r:id="rId7"/>
            </p:custDataLst>
          </p:nvPr>
        </p:nvSpPr>
        <p:spPr>
          <a:xfrm>
            <a:off x="978535" y="1034415"/>
            <a:ext cx="10324465" cy="22606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495300" algn="just">
              <a:lnSpc>
                <a:spcPct val="130000"/>
              </a:lnSpc>
              <a:spcBef>
                <a:spcPts val="0"/>
              </a:spcBef>
              <a:spcAft>
                <a:spcPts val="400"/>
              </a:spcAft>
              <a:buSzPct val="100000"/>
              <a:extLst>
                <a:ext uri="{35155182-B16C-46BC-9424-99874614C6A1}">
                  <wpsdc:indentchars xmlns="" xmlns:wpsdc="http://www.wps.cn/officeDocument/2017/drawingmlCustomData" val="200" checksum="1284436320"/>
                </a:ext>
              </a:extLst>
            </a:pPr>
            <a:r>
              <a:rPr lang="zh-CN" altLang="zh-CN"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标高是用以表明房屋各部分，如室内外地面、窗台、门窗口上沿、雨棚和檐口底面、各层楼板上皮以及女儿墙顶面等处高度的标注方法。</a:t>
            </a:r>
          </a:p>
          <a:p>
            <a:pPr marL="0" lvl="0" indent="495300" algn="just">
              <a:lnSpc>
                <a:spcPct val="130000"/>
              </a:lnSpc>
              <a:spcBef>
                <a:spcPts val="0"/>
              </a:spcBef>
              <a:spcAft>
                <a:spcPts val="400"/>
              </a:spcAft>
              <a:buSzPct val="100000"/>
              <a:extLst>
                <a:ext uri="{35155182-B16C-46BC-9424-99874614C6A1}">
                  <wpsdc:indentchars xmlns="" xmlns:wpsdc="http://www.wps.cn/officeDocument/2017/drawingmlCustomData" val="200" checksum="1284436320"/>
                </a:ext>
              </a:extLst>
            </a:pP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建筑标高符号应以等腰直角三角形表示，用细实线绘制［图1-1-33（a）］，如标注位置不够，也可按图1-1-33（b）所示形式绘制。标高符号的具体画法可按图 1-1-33（c）、1-1-33（d）所示。</a:t>
            </a:r>
          </a:p>
          <a:p>
            <a:pPr marL="0" lvl="0" indent="495300" algn="just">
              <a:lnSpc>
                <a:spcPct val="130000"/>
              </a:lnSpc>
              <a:spcBef>
                <a:spcPts val="0"/>
              </a:spcBef>
              <a:spcAft>
                <a:spcPts val="400"/>
              </a:spcAft>
              <a:buSzPct val="100000"/>
              <a:extLst>
                <a:ext uri="{35155182-B16C-46BC-9424-99874614C6A1}">
                  <wpsdc:indentchars xmlns="" xmlns:wpsdc="http://www.wps.cn/officeDocument/2017/drawingmlCustomData" val="200" checksum="1284436320"/>
                </a:ext>
              </a:extLst>
            </a:pP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总平面图室外地坪标高符号，宜用涂黑的三角形表示［图1-1-34（e）］。</a:t>
            </a:r>
          </a:p>
        </p:txBody>
      </p:sp>
      <p:pic>
        <p:nvPicPr>
          <p:cNvPr id="2" name="图片 1"/>
          <p:cNvPicPr>
            <a:picLocks noChangeAspect="1"/>
          </p:cNvPicPr>
          <p:nvPr/>
        </p:nvPicPr>
        <p:blipFill>
          <a:blip r:embed="rId10">
            <a:clrChange>
              <a:clrFrom>
                <a:srgbClr val="FFFFFF">
                  <a:alpha val="100000"/>
                </a:srgbClr>
              </a:clrFrom>
              <a:clrTo>
                <a:srgbClr val="FFFFFF">
                  <a:alpha val="100000"/>
                  <a:alpha val="0"/>
                </a:srgbClr>
              </a:clrTo>
            </a:clrChange>
          </a:blip>
          <a:stretch>
            <a:fillRect/>
          </a:stretch>
        </p:blipFill>
        <p:spPr>
          <a:xfrm>
            <a:off x="979170" y="3779520"/>
            <a:ext cx="5980328" cy="1440000"/>
          </a:xfrm>
          <a:prstGeom prst="rect">
            <a:avLst/>
          </a:prstGeom>
        </p:spPr>
      </p:pic>
      <p:pic>
        <p:nvPicPr>
          <p:cNvPr id="5" name="图片 4"/>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5392420" y="5316855"/>
            <a:ext cx="5910330" cy="144000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3"/>
            </p:custDataLst>
          </p:nvPr>
        </p:nvSpPr>
        <p:spPr>
          <a:xfrm>
            <a:off x="0" y="1"/>
            <a:ext cx="8345714" cy="2884713"/>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4" name="图片 3"/>
          <p:cNvPicPr preferRelativeResize="0">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8345714" y="-1"/>
            <a:ext cx="3846286" cy="2884714"/>
          </a:xfrm>
          <a:prstGeom prst="rect">
            <a:avLst/>
          </a:prstGeom>
          <a:noFill/>
          <a:ln w="50800">
            <a:noFill/>
          </a:ln>
          <a:effectLst/>
        </p:spPr>
      </p:pic>
      <p:pic>
        <p:nvPicPr>
          <p:cNvPr id="10" name="图形 9"/>
          <p:cNvPicPr>
            <a:picLocks noChangeAspect="1"/>
          </p:cNvPicPr>
          <p:nvPr>
            <p:custDataLst>
              <p:tags r:id="rId5"/>
            </p:custDataLst>
          </p:nvPr>
        </p:nvPicPr>
        <p:blipFill>
          <a:blip r:embed="rId10"/>
          <a:stretch>
            <a:fillRect/>
          </a:stretch>
        </p:blipFill>
        <p:spPr>
          <a:xfrm rot="10800000">
            <a:off x="9467354" y="3597275"/>
            <a:ext cx="1727469" cy="1482808"/>
          </a:xfrm>
          <a:prstGeom prst="rect">
            <a:avLst/>
          </a:prstGeom>
        </p:spPr>
      </p:pic>
      <p:sp>
        <p:nvSpPr>
          <p:cNvPr id="7" name="文本框 6"/>
          <p:cNvSpPr txBox="1"/>
          <p:nvPr>
            <p:custDataLst>
              <p:tags r:id="rId6"/>
            </p:custDataLst>
          </p:nvPr>
        </p:nvSpPr>
        <p:spPr>
          <a:xfrm>
            <a:off x="996950" y="3597275"/>
            <a:ext cx="8185150" cy="25311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zh-CN">
                <a:solidFill>
                  <a:schemeClr val="tx1">
                    <a:lumMod val="75000"/>
                    <a:lumOff val="25000"/>
                  </a:schemeClr>
                </a:solidFill>
                <a:latin typeface="Arial" panose="020B0604020202020204" pitchFamily="34" charset="0"/>
                <a:ea typeface="微软雅黑" panose="020B0503020204020204" pitchFamily="34" charset="-122"/>
                <a:sym typeface="+mn-ea"/>
              </a:rPr>
              <a:t>标高分绝对标高与相对标高两种，我国规定将青岛的黄海平均海平面定为绝对标高的零点，其他各地标高都以此为基准。</a:t>
            </a:r>
          </a:p>
          <a:p>
            <a:pPr marL="0" lvl="0" indent="0" algn="l">
              <a:lnSpc>
                <a:spcPct val="130000"/>
              </a:lnSpc>
              <a:spcBef>
                <a:spcPts val="0"/>
              </a:spcBef>
              <a:spcAft>
                <a:spcPts val="1000"/>
              </a:spcAft>
              <a:buSzPct val="100000"/>
            </a:pPr>
            <a:r>
              <a:rPr lang="zh-CN" altLang="zh-CN">
                <a:solidFill>
                  <a:schemeClr val="tx1">
                    <a:lumMod val="75000"/>
                    <a:lumOff val="25000"/>
                  </a:schemeClr>
                </a:solidFill>
                <a:latin typeface="Arial" panose="020B0604020202020204" pitchFamily="34" charset="0"/>
                <a:ea typeface="微软雅黑" panose="020B0503020204020204" pitchFamily="34" charset="-122"/>
                <a:sym typeface="+mn-ea"/>
              </a:rPr>
              <a:t>绝对标高：是以一个国家或地区统一规定的基准面作为零点的标高，我国规定以青岛附近黄海夏季的平均海平面作为标高的零点；所计算的标高称为绝对标高。除总平面外，一般采用相对标高，即把底层室外的地坪作为相对标高的零点。</a:t>
            </a:r>
          </a:p>
          <a:p>
            <a:pPr marL="0" lvl="0" indent="0" algn="l">
              <a:lnSpc>
                <a:spcPct val="130000"/>
              </a:lnSpc>
              <a:spcBef>
                <a:spcPts val="0"/>
              </a:spcBef>
              <a:spcAft>
                <a:spcPts val="1000"/>
              </a:spcAft>
              <a:buSzPct val="100000"/>
            </a:pPr>
            <a:r>
              <a:rPr lang="zh-CN" altLang="zh-CN">
                <a:solidFill>
                  <a:schemeClr val="tx1">
                    <a:lumMod val="75000"/>
                    <a:lumOff val="25000"/>
                  </a:schemeClr>
                </a:solidFill>
                <a:latin typeface="Arial" panose="020B0604020202020204" pitchFamily="34" charset="0"/>
                <a:ea typeface="微软雅黑" panose="020B0503020204020204" pitchFamily="34" charset="-122"/>
                <a:sym typeface="+mn-ea"/>
              </a:rPr>
              <a:t>相对标高：以建筑物室内首层主要地面高度为零作为标高的起点，所计算的标高称为相对标高。</a:t>
            </a:r>
          </a:p>
        </p:txBody>
      </p:sp>
      <p:sp>
        <p:nvSpPr>
          <p:cNvPr id="2" name="文本框 1"/>
          <p:cNvSpPr txBox="1"/>
          <p:nvPr>
            <p:custDataLst>
              <p:tags r:id="rId7"/>
            </p:custDataLst>
          </p:nvPr>
        </p:nvSpPr>
        <p:spPr>
          <a:xfrm>
            <a:off x="996950" y="962660"/>
            <a:ext cx="7099300" cy="959485"/>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6000" b="1" spc="300">
                <a:solidFill>
                  <a:srgbClr val="FFFFFF"/>
                </a:solidFill>
                <a:latin typeface="Arial" panose="020B0604020202020204" pitchFamily="34" charset="0"/>
                <a:ea typeface="微软雅黑" panose="020B0503020204020204" pitchFamily="34" charset="-122"/>
              </a:rPr>
              <a:t>标高</a:t>
            </a: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972503" y="1504950"/>
            <a:ext cx="4813935" cy="315087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2" name="标题 1"/>
          <p:cNvSpPr>
            <a:spLocks noGrp="1"/>
          </p:cNvSpPr>
          <p:nvPr>
            <p:ph type="title"/>
          </p:nvPr>
        </p:nvSpPr>
        <p:spPr>
          <a:xfrm>
            <a:off x="979170" y="282575"/>
            <a:ext cx="10323830" cy="521970"/>
          </a:xfrm>
        </p:spPr>
        <p:txBody>
          <a:bodyPr/>
          <a:lstStyle/>
          <a:p>
            <a:r>
              <a:rPr lang="zh-CN"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《房屋建筑制图统一标准》（</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GB/T50001-2017</a:t>
            </a:r>
            <a:r>
              <a:rPr lang="zh-CN"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p>
        </p:txBody>
      </p:sp>
      <p:sp>
        <p:nvSpPr>
          <p:cNvPr id="5" name="Rectangle 3"/>
          <p:cNvSpPr/>
          <p:nvPr/>
        </p:nvSpPr>
        <p:spPr>
          <a:xfrm>
            <a:off x="972820" y="4763135"/>
            <a:ext cx="4813300" cy="125984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6" name="TextBox 9"/>
          <p:cNvSpPr txBox="1"/>
          <p:nvPr/>
        </p:nvSpPr>
        <p:spPr>
          <a:xfrm>
            <a:off x="6044565" y="2057400"/>
            <a:ext cx="5258435" cy="3397885"/>
          </a:xfrm>
          <a:prstGeom prst="rect">
            <a:avLst/>
          </a:prstGeom>
          <a:noFill/>
        </p:spPr>
        <p:txBody>
          <a:bodyPr wrap="square" lIns="0" tIns="0" rIns="91420" bIns="0" numCol="2" spcCol="274258" rtlCol="0" anchor="ctr" anchorCtr="0">
            <a:spAutoFit/>
          </a:bodyPr>
          <a:lstStyle/>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《房屋建筑制图统一标准》共分 15 章和 2 个附录，主要技术内容包括：</a:t>
            </a:r>
            <a:r>
              <a:rPr sz="17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总则、术语、图纸幅面规格与图纸编排顺序、图线、字体、比例、符号、定位轴线、常用建筑材料图例、图样画法、尺寸标注、计算机辅助制图文件、计算机辅助制图文件图层、计算机辅助制图规则、协同设计</a:t>
            </a:r>
            <a:r>
              <a:rPr sz="17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 name="Subtitle 2">
            <a:hlinkClick r:id="rId4" action="ppaction://hlinkfile"/>
          </p:cNvPr>
          <p:cNvSpPr txBox="1"/>
          <p:nvPr/>
        </p:nvSpPr>
        <p:spPr>
          <a:xfrm>
            <a:off x="1214120" y="4888865"/>
            <a:ext cx="4330700" cy="1007745"/>
          </a:xfrm>
          <a:prstGeom prst="rect">
            <a:avLst/>
          </a:prstGeom>
        </p:spPr>
        <p:txBody>
          <a:bodyPr vert="horz" lIns="91420" tIns="45709" rIns="91420" bIns="45709" rtlCol="0" anchor="ctr" anchorCtr="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fontAlgn="auto">
              <a:lnSpc>
                <a:spcPct val="120000"/>
              </a:lnSpc>
              <a:spcBef>
                <a:spcPts val="0"/>
              </a:spcBef>
              <a:buNone/>
            </a:pPr>
            <a:r>
              <a:rPr lang="zh-CN"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《房屋建筑制图统一标准》（</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GB/T50001-2017</a:t>
            </a:r>
            <a:r>
              <a:rPr lang="zh-CN"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5" grpId="0" bldLvl="0" animBg="1"/>
      <p:bldP spid="6" grpId="0"/>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3"/>
            </p:custDataLst>
          </p:nvPr>
        </p:nvSpPr>
        <p:spPr>
          <a:xfrm>
            <a:off x="1788795" y="1466215"/>
            <a:ext cx="4417695" cy="2206625"/>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4" name="图片 3"/>
          <p:cNvPicPr>
            <a:picLocks noChangeAspect="1"/>
          </p:cNvPicPr>
          <p:nvPr>
            <p:custDataLst>
              <p:tags r:id="rId4"/>
            </p:custDataLst>
          </p:nvPr>
        </p:nvPicPr>
        <p:blipFill>
          <a:blip r:embed="rId11"/>
          <a:stretch>
            <a:fillRect/>
          </a:stretch>
        </p:blipFill>
        <p:spPr>
          <a:xfrm>
            <a:off x="6206490" y="1466215"/>
            <a:ext cx="4196080" cy="2205990"/>
          </a:xfrm>
          <a:prstGeom prst="rect">
            <a:avLst/>
          </a:prstGeom>
        </p:spPr>
      </p:pic>
      <p:pic>
        <p:nvPicPr>
          <p:cNvPr id="11" name="图形 10"/>
          <p:cNvPicPr>
            <a:picLocks noChangeAspect="1"/>
          </p:cNvPicPr>
          <p:nvPr>
            <p:custDataLst>
              <p:tags r:id="rId5"/>
            </p:custDataLst>
          </p:nvPr>
        </p:nvPicPr>
        <p:blipFill>
          <a:blip r:embed="rId12"/>
          <a:stretch>
            <a:fillRect/>
          </a:stretch>
        </p:blipFill>
        <p:spPr>
          <a:xfrm rot="10800000">
            <a:off x="10005094" y="5294660"/>
            <a:ext cx="942139" cy="808704"/>
          </a:xfrm>
          <a:prstGeom prst="rect">
            <a:avLst/>
          </a:prstGeom>
        </p:spPr>
      </p:pic>
      <p:sp>
        <p:nvSpPr>
          <p:cNvPr id="53" name="任意多边形: 形状 52"/>
          <p:cNvSpPr/>
          <p:nvPr>
            <p:custDataLst>
              <p:tags r:id="rId6"/>
            </p:custDataLst>
          </p:nvPr>
        </p:nvSpPr>
        <p:spPr>
          <a:xfrm rot="16200000">
            <a:off x="10403038" y="1074705"/>
            <a:ext cx="351473" cy="351473"/>
          </a:xfrm>
          <a:custGeom>
            <a:avLst/>
            <a:gdLst>
              <a:gd name="connsiteX0" fmla="*/ 351473 w 351473"/>
              <a:gd name="connsiteY0" fmla="*/ 0 h 351473"/>
              <a:gd name="connsiteX1" fmla="*/ 351473 w 351473"/>
              <a:gd name="connsiteY1" fmla="*/ 290638 h 351473"/>
              <a:gd name="connsiteX2" fmla="*/ 351473 w 351473"/>
              <a:gd name="connsiteY2" fmla="*/ 351473 h 351473"/>
              <a:gd name="connsiteX3" fmla="*/ 290638 w 351473"/>
              <a:gd name="connsiteY3" fmla="*/ 351473 h 351473"/>
              <a:gd name="connsiteX4" fmla="*/ 0 w 351473"/>
              <a:gd name="connsiteY4" fmla="*/ 351473 h 351473"/>
              <a:gd name="connsiteX5" fmla="*/ 0 w 351473"/>
              <a:gd name="connsiteY5" fmla="*/ 290638 h 351473"/>
              <a:gd name="connsiteX6" fmla="*/ 290638 w 351473"/>
              <a:gd name="connsiteY6" fmla="*/ 290638 h 351473"/>
              <a:gd name="connsiteX7" fmla="*/ 290638 w 351473"/>
              <a:gd name="connsiteY7" fmla="*/ 0 h 35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473" h="351473">
                <a:moveTo>
                  <a:pt x="351473" y="0"/>
                </a:moveTo>
                <a:lnTo>
                  <a:pt x="351473" y="290638"/>
                </a:lnTo>
                <a:lnTo>
                  <a:pt x="351473" y="351473"/>
                </a:lnTo>
                <a:lnTo>
                  <a:pt x="290638" y="351473"/>
                </a:lnTo>
                <a:lnTo>
                  <a:pt x="0" y="351473"/>
                </a:lnTo>
                <a:lnTo>
                  <a:pt x="0" y="290638"/>
                </a:lnTo>
                <a:lnTo>
                  <a:pt x="290638" y="290638"/>
                </a:lnTo>
                <a:lnTo>
                  <a:pt x="290638" y="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54" name="任意多边形: 形状 53"/>
          <p:cNvSpPr/>
          <p:nvPr>
            <p:custDataLst>
              <p:tags r:id="rId7"/>
            </p:custDataLst>
          </p:nvPr>
        </p:nvSpPr>
        <p:spPr>
          <a:xfrm rot="5400000">
            <a:off x="1452312" y="5414707"/>
            <a:ext cx="351473" cy="351473"/>
          </a:xfrm>
          <a:custGeom>
            <a:avLst/>
            <a:gdLst>
              <a:gd name="connsiteX0" fmla="*/ 351473 w 351473"/>
              <a:gd name="connsiteY0" fmla="*/ 0 h 351473"/>
              <a:gd name="connsiteX1" fmla="*/ 351473 w 351473"/>
              <a:gd name="connsiteY1" fmla="*/ 290638 h 351473"/>
              <a:gd name="connsiteX2" fmla="*/ 351473 w 351473"/>
              <a:gd name="connsiteY2" fmla="*/ 351473 h 351473"/>
              <a:gd name="connsiteX3" fmla="*/ 290638 w 351473"/>
              <a:gd name="connsiteY3" fmla="*/ 351473 h 351473"/>
              <a:gd name="connsiteX4" fmla="*/ 0 w 351473"/>
              <a:gd name="connsiteY4" fmla="*/ 351473 h 351473"/>
              <a:gd name="connsiteX5" fmla="*/ 0 w 351473"/>
              <a:gd name="connsiteY5" fmla="*/ 290638 h 351473"/>
              <a:gd name="connsiteX6" fmla="*/ 290638 w 351473"/>
              <a:gd name="connsiteY6" fmla="*/ 290638 h 351473"/>
              <a:gd name="connsiteX7" fmla="*/ 290638 w 351473"/>
              <a:gd name="connsiteY7" fmla="*/ 0 h 35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473" h="351473">
                <a:moveTo>
                  <a:pt x="351473" y="0"/>
                </a:moveTo>
                <a:lnTo>
                  <a:pt x="351473" y="290638"/>
                </a:lnTo>
                <a:lnTo>
                  <a:pt x="351473" y="351473"/>
                </a:lnTo>
                <a:lnTo>
                  <a:pt x="290638" y="351473"/>
                </a:lnTo>
                <a:lnTo>
                  <a:pt x="0" y="351473"/>
                </a:lnTo>
                <a:lnTo>
                  <a:pt x="0" y="290638"/>
                </a:lnTo>
                <a:lnTo>
                  <a:pt x="290638" y="290638"/>
                </a:lnTo>
                <a:lnTo>
                  <a:pt x="290638" y="0"/>
                </a:lnTo>
                <a:close/>
              </a:path>
            </a:pathLst>
          </a:cu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文本框 5"/>
          <p:cNvSpPr txBox="1"/>
          <p:nvPr>
            <p:custDataLst>
              <p:tags r:id="rId8"/>
            </p:custDataLst>
          </p:nvPr>
        </p:nvSpPr>
        <p:spPr>
          <a:xfrm>
            <a:off x="2181860" y="1995805"/>
            <a:ext cx="3632200" cy="1146810"/>
          </a:xfrm>
          <a:prstGeom prst="rect">
            <a:avLst/>
          </a:prstGeom>
          <a:noFill/>
        </p:spPr>
        <p:txBody>
          <a:bodyPr wrap="none" lIns="101600" tIns="38100" rIns="63500" bIns="38100" rtlCol="0">
            <a:noAutofit/>
          </a:bodyPr>
          <a:lstStyle/>
          <a:p>
            <a:pPr marL="0" indent="0" algn="ctr">
              <a:lnSpc>
                <a:spcPct val="100000"/>
              </a:lnSpc>
              <a:spcBef>
                <a:spcPts val="0"/>
              </a:spcBef>
              <a:spcAft>
                <a:spcPts val="0"/>
              </a:spcAft>
              <a:buSzPct val="100000"/>
            </a:pPr>
            <a:r>
              <a:rPr lang="zh-CN" altLang="en-US" sz="3600" b="1" spc="300">
                <a:solidFill>
                  <a:srgbClr val="FFFFFF"/>
                </a:solidFill>
                <a:latin typeface="Arial" panose="020B0604020202020204" pitchFamily="34" charset="0"/>
                <a:ea typeface="微软雅黑" panose="020B0503020204020204" pitchFamily="34" charset="-122"/>
              </a:rPr>
              <a:t>国家标准中的</a:t>
            </a:r>
          </a:p>
          <a:p>
            <a:pPr marL="0" indent="0" algn="ctr">
              <a:lnSpc>
                <a:spcPct val="100000"/>
              </a:lnSpc>
              <a:spcBef>
                <a:spcPts val="0"/>
              </a:spcBef>
              <a:spcAft>
                <a:spcPts val="0"/>
              </a:spcAft>
              <a:buSzPct val="100000"/>
            </a:pPr>
            <a:r>
              <a:rPr lang="zh-CN" altLang="en-US" sz="3600" b="1" spc="300">
                <a:solidFill>
                  <a:srgbClr val="FFFFFF"/>
                </a:solidFill>
                <a:latin typeface="Arial" panose="020B0604020202020204" pitchFamily="34" charset="0"/>
                <a:ea typeface="微软雅黑" panose="020B0503020204020204" pitchFamily="34" charset="-122"/>
              </a:rPr>
              <a:t>标准代号含义</a:t>
            </a:r>
          </a:p>
        </p:txBody>
      </p:sp>
      <p:sp>
        <p:nvSpPr>
          <p:cNvPr id="10" name="文本框 9"/>
          <p:cNvSpPr txBox="1"/>
          <p:nvPr>
            <p:custDataLst>
              <p:tags r:id="rId9"/>
            </p:custDataLst>
          </p:nvPr>
        </p:nvSpPr>
        <p:spPr>
          <a:xfrm>
            <a:off x="2003425" y="3956050"/>
            <a:ext cx="8185150" cy="1212850"/>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zh-CN" sz="1600">
                <a:solidFill>
                  <a:schemeClr val="tx1">
                    <a:lumMod val="85000"/>
                    <a:lumOff val="15000"/>
                  </a:schemeClr>
                </a:solidFill>
                <a:latin typeface="Arial" panose="020B0604020202020204" pitchFamily="34" charset="0"/>
                <a:ea typeface="微软雅黑" panose="020B0503020204020204" pitchFamily="34" charset="-122"/>
                <a:sym typeface="+mn-ea"/>
              </a:rPr>
              <a:t>国家标准中的每一个标准都有标准代号，如</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GB/T 4457.4—2002</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，其中</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“GB”</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为国家标准代号，它是</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国家标准</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汉语拼音缩写，简称</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国标</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“T”</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表示推荐性标准（如果不带</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“T”</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，则表示为国家强制性的标准）；</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“4457.4”</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表示该标准编号；</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“2002”</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表示该标准是</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2002</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年颁布的，以前有用两位数表示的，如</a:t>
            </a:r>
            <a:r>
              <a:rPr lang="en-US" altLang="zh-CN" sz="1600">
                <a:solidFill>
                  <a:schemeClr val="tx1">
                    <a:lumMod val="85000"/>
                    <a:lumOff val="15000"/>
                  </a:schemeClr>
                </a:solidFill>
                <a:latin typeface="Arial" panose="020B0604020202020204" pitchFamily="34" charset="0"/>
                <a:ea typeface="微软雅黑" panose="020B0503020204020204" pitchFamily="34" charset="-122"/>
                <a:sym typeface="+mn-ea"/>
              </a:rPr>
              <a:t>GB/T 14689-93</a:t>
            </a:r>
            <a:r>
              <a:rPr lang="zh-CN" altLang="en-US" sz="1600">
                <a:solidFill>
                  <a:schemeClr val="tx1">
                    <a:lumMod val="85000"/>
                    <a:lumOff val="15000"/>
                  </a:schemeClr>
                </a:solidFill>
                <a:latin typeface="Arial" panose="020B0604020202020204" pitchFamily="34" charset="0"/>
                <a:ea typeface="微软雅黑" panose="020B0503020204020204" pitchFamily="34" charset="-122"/>
                <a:sym typeface="+mn-ea"/>
              </a:rPr>
              <a:t>。</a:t>
            </a: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p:nvPr>
            <p:custDataLst>
              <p:tags r:id="rId3"/>
            </p:custDataLst>
          </p:nvPr>
        </p:nvPicPr>
        <p:blipFill>
          <a:blip r:embed="rId11"/>
          <a:srcRect/>
          <a:stretch>
            <a:fillRect/>
          </a:stretch>
        </p:blipFill>
        <p:spPr>
          <a:xfrm>
            <a:off x="0" y="4215"/>
            <a:ext cx="3187700" cy="2412000"/>
          </a:xfrm>
          <a:prstGeom prst="rect">
            <a:avLst/>
          </a:prstGeom>
          <a:noFill/>
        </p:spPr>
      </p:pic>
      <p:sp>
        <p:nvSpPr>
          <p:cNvPr id="16" name="PA_ImportSvg_636718437355870003"/>
          <p:cNvSpPr/>
          <p:nvPr>
            <p:custDataLst>
              <p:tags r:id="rId4"/>
            </p:custDataLst>
          </p:nvPr>
        </p:nvSpPr>
        <p:spPr>
          <a:xfrm>
            <a:off x="401955" y="3731260"/>
            <a:ext cx="3101975" cy="3126740"/>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6290310" cy="1274516"/>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了会使用绘图仪器和工具。</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通过几何绘图的绘图方法与步骤的学习，认识几何绘图如何帮助设计人员</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进行</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设计工作。</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503930" y="3866515"/>
            <a:ext cx="818515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2" name="文本框 1"/>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制图工具和绘图技能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p:cNvPicPr>
          <p:nvPr>
            <p:custDataLst>
              <p:tags r:id="rId3"/>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995410" y="-30480"/>
            <a:ext cx="10201180" cy="4883727"/>
          </a:xfrm>
          <a:prstGeom prst="rect">
            <a:avLst/>
          </a:prstGeom>
          <a:effectLst>
            <a:outerShdw blurRad="50800" dist="38100" dir="5400000" algn="t" rotWithShape="0">
              <a:prstClr val="black">
                <a:alpha val="40000"/>
              </a:prstClr>
            </a:outerShdw>
          </a:effectLst>
        </p:spPr>
      </p:pic>
      <p:sp>
        <p:nvSpPr>
          <p:cNvPr id="5" name="TextBox 4"/>
          <p:cNvSpPr txBox="1"/>
          <p:nvPr>
            <p:custDataLst>
              <p:tags r:id="rId4"/>
            </p:custDataLst>
          </p:nvPr>
        </p:nvSpPr>
        <p:spPr>
          <a:xfrm>
            <a:off x="1497330" y="5440680"/>
            <a:ext cx="9197340" cy="708025"/>
          </a:xfrm>
          <a:prstGeom prst="rect">
            <a:avLst/>
          </a:prstGeom>
          <a:noFill/>
        </p:spPr>
        <p:txBody>
          <a:bodyPr wrap="square" lIns="68580" tIns="34290" rIns="68580" bIns="34290" rtlCol="0">
            <a:spAutoFit/>
          </a:bodyPr>
          <a:lstStyle/>
          <a:p>
            <a:pPr marL="0" lvl="0" indent="0" algn="ctr">
              <a:lnSpc>
                <a:spcPct val="130000"/>
              </a:lnSpc>
              <a:spcBef>
                <a:spcPts val="0"/>
              </a:spcBef>
              <a:spcAft>
                <a:spcPts val="0"/>
              </a:spcAft>
              <a:buSzPct val="100000"/>
            </a:pPr>
            <a:r>
              <a:rPr lang="zh-CN"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图样绘制的质量好坏很大程度上取决于其能否正确使用绘图工具和仪器。因此需能够正确掌握几种常用的绘图工具和仪器、用品以及它们的使用方法。</a:t>
            </a:r>
          </a:p>
        </p:txBody>
      </p:sp>
      <p:sp>
        <p:nvSpPr>
          <p:cNvPr id="6" name="Rectangle 5"/>
          <p:cNvSpPr/>
          <p:nvPr>
            <p:custDataLst>
              <p:tags r:id="rId5"/>
            </p:custDataLst>
          </p:nvPr>
        </p:nvSpPr>
        <p:spPr>
          <a:xfrm>
            <a:off x="3138170" y="4478655"/>
            <a:ext cx="5915660" cy="645160"/>
          </a:xfrm>
          <a:prstGeom prst="rect">
            <a:avLst/>
          </a:prstGeom>
        </p:spPr>
        <p:txBody>
          <a:bodyPr wrap="square">
            <a:spAutoFit/>
          </a:bodyPr>
          <a:lstStyle/>
          <a:p>
            <a:pPr marL="0" lvl="0" indent="0" algn="ctr">
              <a:lnSpc>
                <a:spcPct val="100000"/>
              </a:lnSpc>
              <a:spcBef>
                <a:spcPts val="0"/>
              </a:spcBef>
              <a:spcAft>
                <a:spcPts val="0"/>
              </a:spcAft>
              <a:buSzPct val="100000"/>
              <a:defRPr/>
            </a:pPr>
            <a:r>
              <a:rPr kumimoji="1" lang="zh-CN" altLang="en-US" sz="3600" b="1" spc="300">
                <a:solidFill>
                  <a:srgbClr val="000000">
                    <a:lumMod val="75000"/>
                    <a:lumOff val="25000"/>
                  </a:srgbClr>
                </a:solidFill>
                <a:latin typeface="Arial" panose="020B0604020202020204"/>
                <a:ea typeface="微软雅黑" panose="020B0503020204020204" pitchFamily="34" charset="-122"/>
                <a:cs typeface="微软雅黑" panose="020B0503020204020204" pitchFamily="34" charset="-122"/>
              </a:rPr>
              <a:t>绘图工具及仪器的使用</a:t>
            </a:r>
          </a:p>
        </p:txBody>
      </p:sp>
      <p:cxnSp>
        <p:nvCxnSpPr>
          <p:cNvPr id="7" name="直接连接符 6"/>
          <p:cNvCxnSpPr/>
          <p:nvPr>
            <p:custDataLst>
              <p:tags r:id="rId6"/>
            </p:custDataLst>
          </p:nvPr>
        </p:nvCxnSpPr>
        <p:spPr>
          <a:xfrm>
            <a:off x="5881744" y="5224781"/>
            <a:ext cx="428513" cy="0"/>
          </a:xfrm>
          <a:prstGeom prst="line">
            <a:avLst/>
          </a:prstGeom>
          <a:ln w="19050">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pic>
        <p:nvPicPr>
          <p:cNvPr id="3" name="图片 2"/>
          <p:cNvPicPr>
            <a:picLocks noChangeAspect="1"/>
          </p:cNvPicPr>
          <p:nvPr/>
        </p:nvPicPr>
        <p:blipFill>
          <a:blip r:embed="rId9"/>
          <a:srcRect t="821"/>
          <a:stretch>
            <a:fillRect/>
          </a:stretch>
        </p:blipFill>
        <p:spPr>
          <a:xfrm>
            <a:off x="3038475" y="-40005"/>
            <a:ext cx="6115050" cy="3759835"/>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3"/>
            </p:custDataLst>
          </p:nvPr>
        </p:nvSpPr>
        <p:spPr>
          <a:xfrm>
            <a:off x="0" y="0"/>
            <a:ext cx="12168000" cy="4236085"/>
          </a:xfrm>
          <a:prstGeom prst="rect">
            <a:avLst/>
          </a:prstGeom>
          <a:solidFill>
            <a:srgbClr val="F5AA1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6" name="直角三角形 5"/>
          <p:cNvSpPr/>
          <p:nvPr>
            <p:custDataLst>
              <p:tags r:id="rId4"/>
            </p:custDataLst>
          </p:nvPr>
        </p:nvSpPr>
        <p:spPr>
          <a:xfrm rot="16200000">
            <a:off x="7943850" y="12065"/>
            <a:ext cx="4235450" cy="4211955"/>
          </a:xfrm>
          <a:prstGeom prst="rtTriangle">
            <a:avLst/>
          </a:prstGeom>
          <a:pattFill prst="ltUpDiag">
            <a:fgClr>
              <a:srgbClr val="FFFFFF"/>
            </a:fgClr>
            <a:bgClr>
              <a:srgbClr val="FFC000"/>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1" name="文本框 10"/>
          <p:cNvSpPr txBox="1"/>
          <p:nvPr>
            <p:custDataLst>
              <p:tags r:id="rId5"/>
            </p:custDataLst>
          </p:nvPr>
        </p:nvSpPr>
        <p:spPr>
          <a:xfrm>
            <a:off x="919480" y="1674495"/>
            <a:ext cx="10353040" cy="20180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495300" algn="just">
              <a:lnSpc>
                <a:spcPct val="130000"/>
              </a:lnSpc>
              <a:spcBef>
                <a:spcPts val="1000"/>
              </a:spcBef>
              <a:spcAft>
                <a:spcPts val="0"/>
              </a:spcAft>
              <a:buSzPct val="100000"/>
              <a:extLst>
                <a:ext uri="{35155182-B16C-46BC-9424-99874614C6A1}">
                  <wpsdc:indentchars xmlns="" xmlns:wpsdc="http://www.wps.cn/officeDocument/2017/drawingmlCustomData" val="200" checksum="1284436320"/>
                </a:ext>
              </a:extLst>
            </a:pPr>
            <a:r>
              <a:rPr lang="zh-CN" altLang="zh-CN" sz="1800" dirty="0">
                <a:solidFill>
                  <a:srgbClr val="000000">
                    <a:lumMod val="75000"/>
                    <a:lumOff val="25000"/>
                  </a:srgbClr>
                </a:solidFill>
                <a:latin typeface="Arial" panose="020B0604020202020204" pitchFamily="34" charset="0"/>
                <a:ea typeface="微软雅黑" panose="020B0503020204020204" pitchFamily="34" charset="-122"/>
                <a:sym typeface="+mn-ea"/>
              </a:rPr>
              <a:t>图板是固定图纸用的工具。板面为矩形，需求板面要平整，边框要平直。使用时，要防止图板受潮、受热。图纸要铺放在图板的左下部，用胶带纸粘住四角，并使图纸下方至少留有一个丁字尺宽度的空间。</a:t>
            </a:r>
          </a:p>
          <a:p>
            <a:pPr marL="0" lvl="0" indent="495300" algn="just">
              <a:lnSpc>
                <a:spcPct val="130000"/>
              </a:lnSpc>
              <a:spcBef>
                <a:spcPts val="1000"/>
              </a:spcBef>
              <a:spcAft>
                <a:spcPts val="0"/>
              </a:spcAft>
              <a:buSzPct val="100000"/>
              <a:extLst>
                <a:ext uri="{35155182-B16C-46BC-9424-99874614C6A1}">
                  <wpsdc:indentchars xmlns="" xmlns:wpsdc="http://www.wps.cn/officeDocument/2017/drawingmlCustomData" val="200" checksum="1284436320"/>
                </a:ext>
              </a:extLst>
            </a:pPr>
            <a:r>
              <a:rPr lang="zh-CN" altLang="zh-CN" sz="1800" dirty="0">
                <a:solidFill>
                  <a:srgbClr val="000000">
                    <a:lumMod val="75000"/>
                    <a:lumOff val="25000"/>
                  </a:srgbClr>
                </a:solidFill>
                <a:latin typeface="Arial" panose="020B0604020202020204" pitchFamily="34" charset="0"/>
                <a:ea typeface="微软雅黑" panose="020B0503020204020204" pitchFamily="34" charset="-122"/>
                <a:sym typeface="+mn-ea"/>
              </a:rPr>
              <a:t>图板大小有多种规格，它的选择一般应与绘图纸张的尺寸相适应，与同号图纸相比每边加长</a:t>
            </a:r>
            <a:r>
              <a:rPr lang="en-US" altLang="zh-CN" sz="1800" dirty="0">
                <a:solidFill>
                  <a:srgbClr val="000000">
                    <a:lumMod val="75000"/>
                    <a:lumOff val="25000"/>
                  </a:srgbClr>
                </a:solidFill>
                <a:latin typeface="Arial" panose="020B0604020202020204" pitchFamily="34" charset="0"/>
                <a:ea typeface="微软雅黑" panose="020B0503020204020204" pitchFamily="34" charset="-122"/>
                <a:sym typeface="+mn-ea"/>
              </a:rPr>
              <a:t>50mm</a:t>
            </a:r>
            <a:r>
              <a:rPr lang="zh-CN" altLang="en-US" sz="1800" dirty="0">
                <a:solidFill>
                  <a:srgbClr val="000000">
                    <a:lumMod val="75000"/>
                    <a:lumOff val="25000"/>
                  </a:srgbClr>
                </a:solidFill>
                <a:latin typeface="Arial" panose="020B0604020202020204" pitchFamily="34" charset="0"/>
                <a:ea typeface="微软雅黑" panose="020B0503020204020204" pitchFamily="34" charset="-122"/>
                <a:sym typeface="+mn-ea"/>
              </a:rPr>
              <a:t>。常用的图板尺寸规格如表</a:t>
            </a:r>
            <a:r>
              <a:rPr lang="en-US" altLang="zh-CN" sz="1800" dirty="0" smtClean="0">
                <a:solidFill>
                  <a:srgbClr val="000000">
                    <a:lumMod val="75000"/>
                    <a:lumOff val="25000"/>
                  </a:srgbClr>
                </a:solidFill>
                <a:latin typeface="Arial" panose="020B0604020202020204" pitchFamily="34" charset="0"/>
                <a:ea typeface="微软雅黑" panose="020B0503020204020204" pitchFamily="34" charset="-122"/>
                <a:sym typeface="+mn-ea"/>
              </a:rPr>
              <a:t>1-1-13</a:t>
            </a:r>
            <a:r>
              <a:rPr lang="zh-CN" altLang="en-US" sz="1800" dirty="0" smtClean="0">
                <a:solidFill>
                  <a:srgbClr val="000000">
                    <a:lumMod val="75000"/>
                    <a:lumOff val="25000"/>
                  </a:srgbClr>
                </a:solidFill>
                <a:latin typeface="Arial" panose="020B0604020202020204" pitchFamily="34" charset="0"/>
                <a:ea typeface="微软雅黑" panose="020B0503020204020204" pitchFamily="34" charset="-122"/>
                <a:sym typeface="+mn-ea"/>
              </a:rPr>
              <a:t>所</a:t>
            </a:r>
            <a:r>
              <a:rPr lang="zh-CN" altLang="en-US" sz="1800" dirty="0">
                <a:solidFill>
                  <a:srgbClr val="000000">
                    <a:lumMod val="75000"/>
                    <a:lumOff val="25000"/>
                  </a:srgbClr>
                </a:solidFill>
                <a:latin typeface="Arial" panose="020B0604020202020204" pitchFamily="34" charset="0"/>
                <a:ea typeface="微软雅黑" panose="020B0503020204020204" pitchFamily="34" charset="-122"/>
                <a:sym typeface="+mn-ea"/>
              </a:rPr>
              <a:t>示。</a:t>
            </a:r>
          </a:p>
        </p:txBody>
      </p:sp>
      <p:sp>
        <p:nvSpPr>
          <p:cNvPr id="13" name="文本框 12"/>
          <p:cNvSpPr txBox="1"/>
          <p:nvPr>
            <p:custDataLst>
              <p:tags r:id="rId6"/>
            </p:custDataLst>
          </p:nvPr>
        </p:nvSpPr>
        <p:spPr>
          <a:xfrm>
            <a:off x="812800" y="740745"/>
            <a:ext cx="105664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图板</a:t>
            </a:r>
          </a:p>
        </p:txBody>
      </p:sp>
      <p:pic>
        <p:nvPicPr>
          <p:cNvPr id="2" name="图片 1"/>
          <p:cNvPicPr>
            <a:picLocks noChangeAspect="1"/>
          </p:cNvPicPr>
          <p:nvPr/>
        </p:nvPicPr>
        <p:blipFill>
          <a:blip r:embed="rId8"/>
          <a:stretch>
            <a:fillRect/>
          </a:stretch>
        </p:blipFill>
        <p:spPr>
          <a:xfrm>
            <a:off x="1118235" y="4707255"/>
            <a:ext cx="9955530" cy="147193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p:cNvPicPr>
          <p:nvPr>
            <p:custDataLst>
              <p:tags r:id="rId3"/>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995410" y="-30480"/>
            <a:ext cx="10201180" cy="4883727"/>
          </a:xfrm>
          <a:prstGeom prst="rect">
            <a:avLst/>
          </a:prstGeom>
          <a:effectLst>
            <a:outerShdw blurRad="50800" dist="38100" dir="5400000" algn="t" rotWithShape="0">
              <a:prstClr val="black">
                <a:alpha val="40000"/>
              </a:prstClr>
            </a:outerShdw>
          </a:effectLst>
        </p:spPr>
      </p:pic>
      <p:sp>
        <p:nvSpPr>
          <p:cNvPr id="5" name="TextBox 4"/>
          <p:cNvSpPr txBox="1"/>
          <p:nvPr>
            <p:custDataLst>
              <p:tags r:id="rId4"/>
            </p:custDataLst>
          </p:nvPr>
        </p:nvSpPr>
        <p:spPr>
          <a:xfrm>
            <a:off x="1497330" y="5440680"/>
            <a:ext cx="9197340" cy="708025"/>
          </a:xfrm>
          <a:prstGeom prst="rect">
            <a:avLst/>
          </a:prstGeom>
          <a:noFill/>
        </p:spPr>
        <p:txBody>
          <a:bodyPr wrap="square" lIns="68580" tIns="34290" rIns="68580" bIns="34290" rtlCol="0">
            <a:spAutoFit/>
          </a:bodyPr>
          <a:lstStyle/>
          <a:p>
            <a:pPr marL="0" lvl="0" indent="0" algn="ctr">
              <a:lnSpc>
                <a:spcPct val="130000"/>
              </a:lnSpc>
              <a:spcBef>
                <a:spcPts val="0"/>
              </a:spcBef>
              <a:spcAft>
                <a:spcPts val="0"/>
              </a:spcAft>
              <a:buSzPct val="100000"/>
            </a:pPr>
            <a:r>
              <a:rPr lang="zh-CN"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丁字尺主要用于画水平线。绘图时，要使尺头紧靠图板左边，并沿其上下滑动到需要画线的位置，同时使笔尖紧靠尺身，笔杆略向右倾斜，即可从左向右匀速画出水平线。如上图所示。</a:t>
            </a:r>
          </a:p>
        </p:txBody>
      </p:sp>
      <p:sp>
        <p:nvSpPr>
          <p:cNvPr id="6" name="Rectangle 5"/>
          <p:cNvSpPr/>
          <p:nvPr>
            <p:custDataLst>
              <p:tags r:id="rId5"/>
            </p:custDataLst>
          </p:nvPr>
        </p:nvSpPr>
        <p:spPr>
          <a:xfrm>
            <a:off x="3138170" y="4478655"/>
            <a:ext cx="5915660" cy="645160"/>
          </a:xfrm>
          <a:prstGeom prst="rect">
            <a:avLst/>
          </a:prstGeom>
        </p:spPr>
        <p:txBody>
          <a:bodyPr wrap="square">
            <a:spAutoFit/>
          </a:bodyPr>
          <a:lstStyle/>
          <a:p>
            <a:pPr marL="0" lvl="0" indent="0" algn="ctr">
              <a:lnSpc>
                <a:spcPct val="100000"/>
              </a:lnSpc>
              <a:spcBef>
                <a:spcPts val="0"/>
              </a:spcBef>
              <a:spcAft>
                <a:spcPts val="0"/>
              </a:spcAft>
              <a:buSzPct val="100000"/>
              <a:defRPr/>
            </a:pPr>
            <a:r>
              <a:rPr kumimoji="1" lang="zh-CN" altLang="zh-CN" sz="3600" b="1" spc="300">
                <a:solidFill>
                  <a:srgbClr val="000000">
                    <a:lumMod val="75000"/>
                    <a:lumOff val="25000"/>
                  </a:srgbClr>
                </a:solidFill>
                <a:latin typeface="Arial" panose="020B0604020202020204"/>
                <a:ea typeface="微软雅黑" panose="020B0503020204020204" pitchFamily="34" charset="-122"/>
                <a:cs typeface="微软雅黑" panose="020B0503020204020204" pitchFamily="34" charset="-122"/>
              </a:rPr>
              <a:t>丁字尺</a:t>
            </a:r>
          </a:p>
        </p:txBody>
      </p:sp>
      <p:cxnSp>
        <p:nvCxnSpPr>
          <p:cNvPr id="7" name="直接连接符 6"/>
          <p:cNvCxnSpPr/>
          <p:nvPr>
            <p:custDataLst>
              <p:tags r:id="rId6"/>
            </p:custDataLst>
          </p:nvPr>
        </p:nvCxnSpPr>
        <p:spPr>
          <a:xfrm>
            <a:off x="5881744" y="5224781"/>
            <a:ext cx="428513" cy="0"/>
          </a:xfrm>
          <a:prstGeom prst="line">
            <a:avLst/>
          </a:prstGeom>
          <a:ln w="19050">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pic>
        <p:nvPicPr>
          <p:cNvPr id="3" name="图片 2" descr="C:\Users\cxy\Desktop\建筑识图与构造ZW-1.bmp建筑识图与构造ZW-1"/>
          <p:cNvPicPr>
            <a:picLocks noChangeAspect="1"/>
          </p:cNvPicPr>
          <p:nvPr/>
        </p:nvPicPr>
        <p:blipFill>
          <a:blip r:embed="rId9"/>
          <a:srcRect/>
          <a:stretch>
            <a:fillRect/>
          </a:stretch>
        </p:blipFill>
        <p:spPr>
          <a:xfrm>
            <a:off x="3427095" y="-19050"/>
            <a:ext cx="5337175" cy="3759835"/>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p:cNvPicPr>
          <p:nvPr>
            <p:custDataLst>
              <p:tags r:id="rId3"/>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995410" y="-30480"/>
            <a:ext cx="10201180" cy="4883727"/>
          </a:xfrm>
          <a:prstGeom prst="rect">
            <a:avLst/>
          </a:prstGeom>
          <a:effectLst>
            <a:outerShdw blurRad="50800" dist="38100" dir="5400000" algn="t" rotWithShape="0">
              <a:prstClr val="black">
                <a:alpha val="40000"/>
              </a:prstClr>
            </a:outerShdw>
          </a:effectLst>
        </p:spPr>
      </p:pic>
      <p:sp>
        <p:nvSpPr>
          <p:cNvPr id="5" name="TextBox 4"/>
          <p:cNvSpPr txBox="1"/>
          <p:nvPr>
            <p:custDataLst>
              <p:tags r:id="rId4"/>
            </p:custDataLst>
          </p:nvPr>
        </p:nvSpPr>
        <p:spPr>
          <a:xfrm>
            <a:off x="1497330" y="5440680"/>
            <a:ext cx="9197340" cy="1028065"/>
          </a:xfrm>
          <a:prstGeom prst="rect">
            <a:avLst/>
          </a:prstGeom>
          <a:noFill/>
        </p:spPr>
        <p:txBody>
          <a:bodyPr wrap="square" lIns="68580" tIns="34290" rIns="68580" bIns="34290" rtlCol="0">
            <a:spAutoFit/>
          </a:bodyPr>
          <a:lstStyle/>
          <a:p>
            <a:pPr marL="0" lvl="0" indent="0" algn="ctr">
              <a:lnSpc>
                <a:spcPct val="130000"/>
              </a:lnSpc>
              <a:spcBef>
                <a:spcPts val="0"/>
              </a:spcBef>
              <a:spcAft>
                <a:spcPts val="0"/>
              </a:spcAft>
              <a:buSzPct val="100000"/>
            </a:pPr>
            <a:r>
              <a:rPr lang="zh-CN"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由</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45</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和</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30</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60</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）三角板各一块组成一副。它主要用于配合丁字尺使用来画垂直线与倾斜线。画</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30</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45</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60</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倾斜线时均需丁字尺与一块三角板配合使用，当画其他</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15</a:t>
            </a:r>
            <a:r>
              <a:rPr lang="en-US" altLang="zh-CN" sz="1600" spc="15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整数倍角的各种倾斜线时，需丁字尺和两块三角板配合使用画出，如上图所示。</a:t>
            </a:r>
          </a:p>
        </p:txBody>
      </p:sp>
      <p:sp>
        <p:nvSpPr>
          <p:cNvPr id="6" name="Rectangle 5"/>
          <p:cNvSpPr/>
          <p:nvPr>
            <p:custDataLst>
              <p:tags r:id="rId5"/>
            </p:custDataLst>
          </p:nvPr>
        </p:nvSpPr>
        <p:spPr>
          <a:xfrm>
            <a:off x="3138170" y="4478655"/>
            <a:ext cx="5915660" cy="645160"/>
          </a:xfrm>
          <a:prstGeom prst="rect">
            <a:avLst/>
          </a:prstGeom>
        </p:spPr>
        <p:txBody>
          <a:bodyPr wrap="square">
            <a:spAutoFit/>
          </a:bodyPr>
          <a:lstStyle/>
          <a:p>
            <a:pPr marL="0" lvl="0" indent="0" algn="ctr">
              <a:lnSpc>
                <a:spcPct val="100000"/>
              </a:lnSpc>
              <a:spcBef>
                <a:spcPts val="0"/>
              </a:spcBef>
              <a:spcAft>
                <a:spcPts val="0"/>
              </a:spcAft>
              <a:buSzPct val="100000"/>
              <a:defRPr/>
            </a:pPr>
            <a:r>
              <a:rPr kumimoji="1" lang="zh-CN" altLang="zh-CN" sz="3600" b="1" spc="300">
                <a:solidFill>
                  <a:srgbClr val="000000">
                    <a:lumMod val="75000"/>
                    <a:lumOff val="25000"/>
                  </a:srgbClr>
                </a:solidFill>
                <a:latin typeface="Arial" panose="020B0604020202020204"/>
                <a:ea typeface="微软雅黑" panose="020B0503020204020204" pitchFamily="34" charset="-122"/>
                <a:cs typeface="微软雅黑" panose="020B0503020204020204" pitchFamily="34" charset="-122"/>
              </a:rPr>
              <a:t>三角板</a:t>
            </a:r>
          </a:p>
        </p:txBody>
      </p:sp>
      <p:cxnSp>
        <p:nvCxnSpPr>
          <p:cNvPr id="7" name="直接连接符 6"/>
          <p:cNvCxnSpPr/>
          <p:nvPr>
            <p:custDataLst>
              <p:tags r:id="rId6"/>
            </p:custDataLst>
          </p:nvPr>
        </p:nvCxnSpPr>
        <p:spPr>
          <a:xfrm>
            <a:off x="5881744" y="5224781"/>
            <a:ext cx="428513" cy="0"/>
          </a:xfrm>
          <a:prstGeom prst="line">
            <a:avLst/>
          </a:prstGeom>
          <a:ln w="19050">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pic>
        <p:nvPicPr>
          <p:cNvPr id="2" name="图片 1"/>
          <p:cNvPicPr>
            <a:picLocks noChangeAspect="1"/>
          </p:cNvPicPr>
          <p:nvPr/>
        </p:nvPicPr>
        <p:blipFill>
          <a:blip r:embed="rId9"/>
          <a:stretch>
            <a:fillRect/>
          </a:stretch>
        </p:blipFill>
        <p:spPr>
          <a:xfrm>
            <a:off x="2571750" y="-30480"/>
            <a:ext cx="7048500" cy="358775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p:cNvPicPr>
          <p:nvPr>
            <p:custDataLst>
              <p:tags r:id="rId3"/>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995410" y="-30480"/>
            <a:ext cx="10201180" cy="4883727"/>
          </a:xfrm>
          <a:prstGeom prst="rect">
            <a:avLst/>
          </a:prstGeom>
          <a:effectLst>
            <a:outerShdw blurRad="50800" dist="38100" dir="5400000" algn="t" rotWithShape="0">
              <a:prstClr val="black">
                <a:alpha val="40000"/>
              </a:prstClr>
            </a:outerShdw>
          </a:effectLst>
        </p:spPr>
      </p:pic>
      <p:sp>
        <p:nvSpPr>
          <p:cNvPr id="5" name="TextBox 4"/>
          <p:cNvSpPr txBox="1"/>
          <p:nvPr>
            <p:custDataLst>
              <p:tags r:id="rId4"/>
            </p:custDataLst>
          </p:nvPr>
        </p:nvSpPr>
        <p:spPr>
          <a:xfrm>
            <a:off x="1497330" y="5440680"/>
            <a:ext cx="9197340" cy="1028065"/>
          </a:xfrm>
          <a:prstGeom prst="rect">
            <a:avLst/>
          </a:prstGeom>
          <a:noFill/>
        </p:spPr>
        <p:txBody>
          <a:bodyPr wrap="square" lIns="68580" tIns="34290" rIns="68580" bIns="34290" rtlCol="0">
            <a:spAutoFit/>
          </a:bodyPr>
          <a:lstStyle/>
          <a:p>
            <a:pPr marL="0" lvl="0" indent="0" algn="ctr">
              <a:lnSpc>
                <a:spcPct val="130000"/>
              </a:lnSpc>
              <a:spcBef>
                <a:spcPts val="0"/>
              </a:spcBef>
              <a:spcAft>
                <a:spcPts val="0"/>
              </a:spcAft>
              <a:buSzPct val="100000"/>
            </a:pP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铅笔是用来画图线或写字的。铅笔的铅芯有软硬之分，铅笔上标注的</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“H”</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表示铅芯的硬度，</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“B”</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表示铅芯的软度，</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“HB”</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表示软硬适中，</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“B”“H”</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前的数字越大表示铅笔越软或越硬，</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6H</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和</a:t>
            </a:r>
            <a:r>
              <a:rPr lang="en-US" altLang="zh-CN"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6B</a:t>
            </a: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分别为最硬和最软的。</a:t>
            </a:r>
          </a:p>
        </p:txBody>
      </p:sp>
      <p:sp>
        <p:nvSpPr>
          <p:cNvPr id="6" name="Rectangle 5"/>
          <p:cNvSpPr/>
          <p:nvPr>
            <p:custDataLst>
              <p:tags r:id="rId5"/>
            </p:custDataLst>
          </p:nvPr>
        </p:nvSpPr>
        <p:spPr>
          <a:xfrm>
            <a:off x="3138170" y="4478655"/>
            <a:ext cx="5915660" cy="645160"/>
          </a:xfrm>
          <a:prstGeom prst="rect">
            <a:avLst/>
          </a:prstGeom>
        </p:spPr>
        <p:txBody>
          <a:bodyPr wrap="square">
            <a:spAutoFit/>
          </a:bodyPr>
          <a:lstStyle/>
          <a:p>
            <a:pPr marL="0" lvl="0" indent="0" algn="ctr">
              <a:lnSpc>
                <a:spcPct val="100000"/>
              </a:lnSpc>
              <a:spcBef>
                <a:spcPts val="0"/>
              </a:spcBef>
              <a:spcAft>
                <a:spcPts val="0"/>
              </a:spcAft>
              <a:buSzPct val="100000"/>
              <a:defRPr/>
            </a:pPr>
            <a:r>
              <a:rPr kumimoji="1" lang="zh-CN" altLang="zh-CN" sz="3600" b="1" spc="300">
                <a:solidFill>
                  <a:srgbClr val="000000">
                    <a:lumMod val="75000"/>
                    <a:lumOff val="25000"/>
                  </a:srgbClr>
                </a:solidFill>
                <a:latin typeface="Arial" panose="020B0604020202020204"/>
                <a:ea typeface="微软雅黑" panose="020B0503020204020204" pitchFamily="34" charset="-122"/>
                <a:cs typeface="微软雅黑" panose="020B0503020204020204" pitchFamily="34" charset="-122"/>
              </a:rPr>
              <a:t>绘图铅笔</a:t>
            </a:r>
          </a:p>
        </p:txBody>
      </p:sp>
      <p:cxnSp>
        <p:nvCxnSpPr>
          <p:cNvPr id="7" name="直接连接符 6"/>
          <p:cNvCxnSpPr/>
          <p:nvPr>
            <p:custDataLst>
              <p:tags r:id="rId6"/>
            </p:custDataLst>
          </p:nvPr>
        </p:nvCxnSpPr>
        <p:spPr>
          <a:xfrm>
            <a:off x="5881744" y="5224781"/>
            <a:ext cx="428513" cy="0"/>
          </a:xfrm>
          <a:prstGeom prst="line">
            <a:avLst/>
          </a:prstGeom>
          <a:ln w="19050">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pic>
        <p:nvPicPr>
          <p:cNvPr id="3" name="图片 2"/>
          <p:cNvPicPr>
            <a:picLocks noChangeAspect="1"/>
          </p:cNvPicPr>
          <p:nvPr/>
        </p:nvPicPr>
        <p:blipFill>
          <a:blip r:embed="rId9"/>
          <a:stretch>
            <a:fillRect/>
          </a:stretch>
        </p:blipFill>
        <p:spPr>
          <a:xfrm>
            <a:off x="2668905" y="-30480"/>
            <a:ext cx="6853755" cy="378000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p:cNvPicPr>
          <p:nvPr>
            <p:custDataLst>
              <p:tags r:id="rId3"/>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1007270" y="-30480"/>
            <a:ext cx="10201180" cy="4883727"/>
          </a:xfrm>
          <a:prstGeom prst="rect">
            <a:avLst/>
          </a:prstGeom>
          <a:effectLst>
            <a:outerShdw blurRad="50800" dist="38100" dir="5400000" algn="t" rotWithShape="0">
              <a:prstClr val="black">
                <a:alpha val="40000"/>
              </a:prstClr>
            </a:outerShdw>
          </a:effectLst>
        </p:spPr>
      </p:pic>
      <p:sp>
        <p:nvSpPr>
          <p:cNvPr id="5" name="TextBox 4"/>
          <p:cNvSpPr txBox="1"/>
          <p:nvPr>
            <p:custDataLst>
              <p:tags r:id="rId4"/>
            </p:custDataLst>
          </p:nvPr>
        </p:nvSpPr>
        <p:spPr>
          <a:xfrm>
            <a:off x="1509190" y="5440680"/>
            <a:ext cx="9197340" cy="708025"/>
          </a:xfrm>
          <a:prstGeom prst="rect">
            <a:avLst/>
          </a:prstGeom>
          <a:noFill/>
        </p:spPr>
        <p:txBody>
          <a:bodyPr wrap="square" lIns="68580" tIns="34290" rIns="68580" bIns="34290" rtlCol="0">
            <a:spAutoFit/>
          </a:bodyPr>
          <a:lstStyle/>
          <a:p>
            <a:pPr marL="0" lvl="0" indent="0" algn="ctr">
              <a:lnSpc>
                <a:spcPct val="130000"/>
              </a:lnSpc>
              <a:spcBef>
                <a:spcPts val="0"/>
              </a:spcBef>
              <a:spcAft>
                <a:spcPts val="0"/>
              </a:spcAft>
              <a:buSzPct val="100000"/>
            </a:pPr>
            <a:r>
              <a:rPr lang="zh-CN" altLang="en-US" sz="1600" spc="15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圆规主要是用来画圆及圆弧。一般较完整的圆规应附有铅芯插腿、钢针插腿、直线笔插腿和延伸杆等，如上图所示。</a:t>
            </a:r>
          </a:p>
        </p:txBody>
      </p:sp>
      <p:sp>
        <p:nvSpPr>
          <p:cNvPr id="6" name="Rectangle 5"/>
          <p:cNvSpPr/>
          <p:nvPr>
            <p:custDataLst>
              <p:tags r:id="rId5"/>
            </p:custDataLst>
          </p:nvPr>
        </p:nvSpPr>
        <p:spPr>
          <a:xfrm>
            <a:off x="3150030" y="4478655"/>
            <a:ext cx="5915660" cy="645160"/>
          </a:xfrm>
          <a:prstGeom prst="rect">
            <a:avLst/>
          </a:prstGeom>
        </p:spPr>
        <p:txBody>
          <a:bodyPr wrap="square">
            <a:spAutoFit/>
          </a:bodyPr>
          <a:lstStyle/>
          <a:p>
            <a:pPr marL="0" lvl="0" indent="0" algn="ctr">
              <a:lnSpc>
                <a:spcPct val="100000"/>
              </a:lnSpc>
              <a:spcBef>
                <a:spcPts val="0"/>
              </a:spcBef>
              <a:spcAft>
                <a:spcPts val="0"/>
              </a:spcAft>
              <a:buSzPct val="100000"/>
              <a:defRPr/>
            </a:pPr>
            <a:r>
              <a:rPr kumimoji="1" lang="zh-CN" altLang="zh-CN" sz="3600" b="1" spc="300">
                <a:solidFill>
                  <a:srgbClr val="000000">
                    <a:lumMod val="75000"/>
                    <a:lumOff val="25000"/>
                  </a:srgbClr>
                </a:solidFill>
                <a:latin typeface="Arial" panose="020B0604020202020204"/>
                <a:ea typeface="微软雅黑" panose="020B0503020204020204" pitchFamily="34" charset="-122"/>
                <a:cs typeface="微软雅黑" panose="020B0503020204020204" pitchFamily="34" charset="-122"/>
              </a:rPr>
              <a:t>圆规的用法</a:t>
            </a:r>
          </a:p>
        </p:txBody>
      </p:sp>
      <p:cxnSp>
        <p:nvCxnSpPr>
          <p:cNvPr id="7" name="直接连接符 6"/>
          <p:cNvCxnSpPr/>
          <p:nvPr>
            <p:custDataLst>
              <p:tags r:id="rId6"/>
            </p:custDataLst>
          </p:nvPr>
        </p:nvCxnSpPr>
        <p:spPr>
          <a:xfrm>
            <a:off x="5893603" y="5224781"/>
            <a:ext cx="428513" cy="0"/>
          </a:xfrm>
          <a:prstGeom prst="line">
            <a:avLst/>
          </a:prstGeom>
          <a:ln w="19050">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pic>
        <p:nvPicPr>
          <p:cNvPr id="2" name="图片 1"/>
          <p:cNvPicPr/>
          <p:nvPr/>
        </p:nvPicPr>
        <p:blipFill>
          <a:blip r:embed="rId9"/>
          <a:stretch>
            <a:fillRect/>
          </a:stretch>
        </p:blipFill>
        <p:spPr>
          <a:xfrm>
            <a:off x="2435860" y="-30480"/>
            <a:ext cx="7326000" cy="3780000"/>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3"/>
            </p:custDataLst>
          </p:nvPr>
        </p:nvSpPr>
        <p:spPr>
          <a:xfrm>
            <a:off x="0" y="3276600"/>
            <a:ext cx="12168000" cy="3581400"/>
          </a:xfrm>
          <a:prstGeom prst="rect">
            <a:avLst/>
          </a:prstGeom>
          <a:solidFill>
            <a:srgbClr val="FFEAA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7" name="文本框 6"/>
          <p:cNvSpPr txBox="1"/>
          <p:nvPr>
            <p:custDataLst>
              <p:tags r:id="rId4"/>
            </p:custDataLst>
          </p:nvPr>
        </p:nvSpPr>
        <p:spPr>
          <a:xfrm>
            <a:off x="672706" y="4092621"/>
            <a:ext cx="10852150" cy="2249478"/>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495300" algn="just">
              <a:lnSpc>
                <a:spcPct val="130000"/>
              </a:lnSpc>
              <a:spcBef>
                <a:spcPts val="0"/>
              </a:spcBef>
              <a:spcAft>
                <a:spcPts val="0"/>
              </a:spcAft>
              <a:buSzPct val="100000"/>
              <a:extLst>
                <a:ext uri="{35155182-B16C-46BC-9424-99874614C6A1}">
                  <wpsdc:indentchars xmlns="" xmlns:wpsdc="http://www.wps.cn/officeDocument/2017/drawingmlCustomData" val="200" checksum="1284436320"/>
                </a:ext>
              </a:extLst>
            </a:pPr>
            <a:r>
              <a:rPr lang="zh-CN" altLang="en-US" sz="180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分规主要是用来量取线段长度和等分线段的。其形状与圆规相似，但两腿都是钢针。为了能准确地量取尺寸，分规的两针尖应保持尖锐，使用时，两针尖应调整到平齐，即当分规两腿合拢后，两针尖必须聚于一点，如图（</a:t>
            </a:r>
            <a:r>
              <a:rPr lang="en-US" altLang="zh-CN" sz="180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a</a:t>
            </a:r>
            <a:r>
              <a:rPr lang="zh-CN" altLang="en-US" sz="180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）所示。等分线段时同，通常用试分法，逐渐地使分规两针尖调到所需距离。然后在图纸上使两针尖沿要等分的线段依次摆动前进如（</a:t>
            </a:r>
            <a:r>
              <a:rPr lang="en-US" altLang="zh-CN" sz="180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b</a:t>
            </a:r>
            <a:r>
              <a:rPr lang="zh-CN" altLang="en-US" sz="1800">
                <a:solidFill>
                  <a:schemeClr val="tx1">
                    <a:lumMod val="85000"/>
                    <a:lumOff val="15000"/>
                  </a:schemeClr>
                </a:solidFill>
                <a:latin typeface="Arial" panose="020B0604020202020204"/>
                <a:ea typeface="微软雅黑" panose="020B0503020204020204" pitchFamily="34" charset="-122"/>
                <a:cs typeface="微软雅黑" panose="020B0503020204020204" pitchFamily="34" charset="-122"/>
                <a:sym typeface="+mn-ea"/>
              </a:rPr>
              <a:t>）所示，弹簧分规用于精确地截取距离。</a:t>
            </a:r>
          </a:p>
          <a:p>
            <a:pPr marL="0" lvl="0" indent="495300" algn="just">
              <a:lnSpc>
                <a:spcPct val="130000"/>
              </a:lnSpc>
              <a:spcBef>
                <a:spcPts val="0"/>
              </a:spcBef>
              <a:spcAft>
                <a:spcPts val="0"/>
              </a:spcAft>
              <a:buSzPct val="100000"/>
              <a:extLst>
                <a:ext uri="{35155182-B16C-46BC-9424-99874614C6A1}">
                  <wpsdc:indentchars xmlns="" xmlns:wpsdc="http://www.wps.cn/officeDocument/2017/drawingmlCustomData" val="200" checksum="1284436320"/>
                </a:ext>
              </a:extLst>
            </a:pPr>
            <a:r>
              <a:rPr lang="zh-CN" altLang="zh-CN" sz="1800">
                <a:solidFill>
                  <a:srgbClr val="000000">
                    <a:lumMod val="75000"/>
                    <a:lumOff val="25000"/>
                  </a:srgbClr>
                </a:solidFill>
                <a:latin typeface="Arial" panose="020B0604020202020204" pitchFamily="34" charset="0"/>
                <a:ea typeface="微软雅黑" panose="020B0503020204020204" pitchFamily="34" charset="-122"/>
                <a:sym typeface="+mn-ea"/>
              </a:rPr>
              <a:t>其他还有建筑绘图模板、擦图片、软毛刷、橡皮等工具。</a:t>
            </a:r>
          </a:p>
        </p:txBody>
      </p:sp>
      <p:sp>
        <p:nvSpPr>
          <p:cNvPr id="4" name="任意多边形: 形状 53"/>
          <p:cNvSpPr>
            <a:spLocks noChangeAspect="1"/>
          </p:cNvSpPr>
          <p:nvPr>
            <p:custDataLst>
              <p:tags r:id="rId5"/>
            </p:custDataLst>
          </p:nvPr>
        </p:nvSpPr>
        <p:spPr>
          <a:xfrm rot="10800000">
            <a:off x="1091565" y="904875"/>
            <a:ext cx="234315" cy="47498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5" name="任意多边形: 形状 54"/>
          <p:cNvSpPr>
            <a:spLocks noChangeAspect="1"/>
          </p:cNvSpPr>
          <p:nvPr>
            <p:custDataLst>
              <p:tags r:id="rId6"/>
            </p:custDataLst>
          </p:nvPr>
        </p:nvSpPr>
        <p:spPr>
          <a:xfrm rot="10800000">
            <a:off x="781685" y="904875"/>
            <a:ext cx="234315" cy="47498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AA1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9" name="文本框 8"/>
          <p:cNvSpPr txBox="1"/>
          <p:nvPr>
            <p:custDataLst>
              <p:tags r:id="rId7"/>
            </p:custDataLst>
          </p:nvPr>
        </p:nvSpPr>
        <p:spPr>
          <a:xfrm>
            <a:off x="667385" y="1590675"/>
            <a:ext cx="4131310" cy="1183640"/>
          </a:xfrm>
          <a:prstGeom prst="rect">
            <a:avLst/>
          </a:prstGeom>
          <a:noFill/>
        </p:spPr>
        <p:txBody>
          <a:bodyPr wrap="square" lIns="101600" tIns="38100" rIns="63500" bIns="38100" rtlCol="0" anchor="b" anchorCtr="0">
            <a:noAutofit/>
          </a:bodyPr>
          <a:lstStyle/>
          <a:p>
            <a:pPr marL="0" indent="0" algn="l" fontAlgn="auto">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pitchFamily="34" charset="-122"/>
              </a:rPr>
              <a:t>分规及其使用方法</a:t>
            </a:r>
          </a:p>
        </p:txBody>
      </p:sp>
      <p:sp>
        <p:nvSpPr>
          <p:cNvPr id="6" name="矩形 5"/>
          <p:cNvSpPr/>
          <p:nvPr>
            <p:custDataLst>
              <p:tags r:id="rId8"/>
            </p:custDataLst>
          </p:nvPr>
        </p:nvSpPr>
        <p:spPr>
          <a:xfrm>
            <a:off x="5100320" y="198120"/>
            <a:ext cx="6419850" cy="3578860"/>
          </a:xfrm>
          <a:prstGeom prst="rect">
            <a:avLst/>
          </a:pr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11" name="图片 10"/>
          <p:cNvPicPr>
            <a:picLocks noChangeAspect="1"/>
          </p:cNvPicPr>
          <p:nvPr/>
        </p:nvPicPr>
        <p:blipFill>
          <a:blip r:embed="rId10"/>
          <a:stretch>
            <a:fillRect/>
          </a:stretch>
        </p:blipFill>
        <p:spPr>
          <a:xfrm>
            <a:off x="5209540" y="296545"/>
            <a:ext cx="6201410" cy="3382010"/>
          </a:xfrm>
          <a:prstGeom prst="rect">
            <a:avLst/>
          </a:prstGeom>
          <a:effectLst>
            <a:outerShdw blurRad="63500" sx="102000" sy="102000" algn="ctr" rotWithShape="0">
              <a:prstClr val="black">
                <a:alpha val="40000"/>
              </a:prstClr>
            </a:outerShdw>
          </a:effectLst>
        </p:spPr>
      </p:pic>
    </p:spTree>
    <p:custDataLst>
      <p:tags r:id="rId2"/>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p:nvPr>
            <p:custDataLst>
              <p:tags r:id="rId3"/>
            </p:custDataLst>
          </p:nvPr>
        </p:nvPicPr>
        <p:blipFill>
          <a:blip r:embed="rId11"/>
          <a:srcRect/>
          <a:stretch>
            <a:fillRect/>
          </a:stretch>
        </p:blipFill>
        <p:spPr>
          <a:xfrm>
            <a:off x="0" y="4215"/>
            <a:ext cx="3187700" cy="2412000"/>
          </a:xfrm>
          <a:prstGeom prst="rect">
            <a:avLst/>
          </a:prstGeom>
          <a:noFill/>
        </p:spPr>
      </p:pic>
      <p:sp>
        <p:nvSpPr>
          <p:cNvPr id="16" name="PA_ImportSvg_636718437355870003"/>
          <p:cNvSpPr/>
          <p:nvPr>
            <p:custDataLst>
              <p:tags r:id="rId4"/>
            </p:custDataLst>
          </p:nvPr>
        </p:nvSpPr>
        <p:spPr>
          <a:xfrm>
            <a:off x="401955" y="3731260"/>
            <a:ext cx="3101975" cy="3126740"/>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6290310"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掌握几何绘图的绘图方法与步骤。</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掌握几何练习、字体书写、图线绘图。</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通过练习绘制图样，严格执行建筑制图标准的规定和建筑技术要求，做到</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上精益求精，工程质量上一丝不苟。</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3930" y="3866515"/>
            <a:ext cx="818515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2" name="文本框 1"/>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绘制图样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972503" y="1504950"/>
            <a:ext cx="4813935" cy="315087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2" name="标题 1"/>
          <p:cNvSpPr>
            <a:spLocks noGrp="1"/>
          </p:cNvSpPr>
          <p:nvPr>
            <p:ph type="title"/>
          </p:nvPr>
        </p:nvSpPr>
        <p:spPr>
          <a:xfrm>
            <a:off x="979170" y="282575"/>
            <a:ext cx="10323830" cy="521970"/>
          </a:xfrm>
        </p:spPr>
        <p:txBody>
          <a:bodyPr/>
          <a:lstStyle/>
          <a:p>
            <a:r>
              <a:rPr lang="zh-CN"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《房屋建筑制图统一标准》（</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GB/T50001-2017</a:t>
            </a:r>
            <a:r>
              <a:rPr lang="zh-CN"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p>
        </p:txBody>
      </p:sp>
      <p:sp>
        <p:nvSpPr>
          <p:cNvPr id="5" name="Rectangle 3"/>
          <p:cNvSpPr/>
          <p:nvPr/>
        </p:nvSpPr>
        <p:spPr>
          <a:xfrm>
            <a:off x="972820" y="4763135"/>
            <a:ext cx="4813300" cy="125984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6" name="TextBox 9"/>
          <p:cNvSpPr txBox="1"/>
          <p:nvPr/>
        </p:nvSpPr>
        <p:spPr>
          <a:xfrm>
            <a:off x="6044565" y="1037590"/>
            <a:ext cx="5258435" cy="5437505"/>
          </a:xfrm>
          <a:prstGeom prst="rect">
            <a:avLst/>
          </a:prstGeom>
          <a:noFill/>
        </p:spPr>
        <p:txBody>
          <a:bodyPr wrap="square" lIns="0" tIns="0" rIns="91420" bIns="0" numCol="2" spcCol="274258" rtlCol="0" anchor="ctr" anchorCtr="0">
            <a:spAutoFit/>
          </a:bodyPr>
          <a:lstStyle/>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（1）总则。规定了本标准的适应范围。</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（2）图纸幅面规格与图纸编排顺序。规定了图纸幅面的格式、尺寸要求、标题栏、会签栏的位置及图纸编排的顺序。</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（3）图线。规定了图线的线型、线宽及用途。</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（4）字体。规定了图纸上的文字、数字、字母、符号的书写要求和规则。</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（5）比例。规定了比例的系列和用法。</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（6）符号。对图面符号做了统一的规定。</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（7）定位轴线。规定了定位轴线的绘制方法、编写方法。</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（8）常用建筑材料图例。规定了常用建筑材料的统一画法。</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（9）图样画法。规定了图样的投影法、图样布置、断面图与剖视图、轴测图等的画法。</a:t>
            </a:r>
          </a:p>
          <a:p>
            <a:pPr indent="355600" algn="just" fontAlgn="auto">
              <a:lnSpc>
                <a:spcPct val="130000"/>
              </a:lnSpc>
              <a:spcBef>
                <a:spcPts val="0"/>
              </a:spcBef>
              <a:spcAft>
                <a:spcPts val="0"/>
              </a:spcAft>
            </a:pPr>
            <a:r>
              <a:rPr sz="1700" dirty="0">
                <a:solidFill>
                  <a:schemeClr val="tx1">
                    <a:lumMod val="85000"/>
                    <a:lumOff val="15000"/>
                  </a:schemeClr>
                </a:solidFill>
                <a:latin typeface="微软雅黑" panose="020B0503020204020204" pitchFamily="34" charset="-122"/>
                <a:ea typeface="微软雅黑" panose="020B0503020204020204" pitchFamily="34" charset="-122"/>
                <a:sym typeface="+mn-ea"/>
              </a:rPr>
              <a:t>（10）尺寸标注。规定了标注尺寸的方法。</a:t>
            </a:r>
          </a:p>
        </p:txBody>
      </p:sp>
      <p:sp>
        <p:nvSpPr>
          <p:cNvPr id="7" name="Subtitle 2">
            <a:hlinkClick r:id="rId4" action="ppaction://hlinkfile"/>
          </p:cNvPr>
          <p:cNvSpPr txBox="1"/>
          <p:nvPr/>
        </p:nvSpPr>
        <p:spPr>
          <a:xfrm>
            <a:off x="1214120" y="4888865"/>
            <a:ext cx="4330700" cy="1007745"/>
          </a:xfrm>
          <a:prstGeom prst="rect">
            <a:avLst/>
          </a:prstGeom>
        </p:spPr>
        <p:txBody>
          <a:bodyPr vert="horz" lIns="91420" tIns="45709" rIns="91420" bIns="45709" rtlCol="0" anchor="ctr" anchorCtr="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fontAlgn="auto">
              <a:lnSpc>
                <a:spcPct val="120000"/>
              </a:lnSpc>
              <a:spcBef>
                <a:spcPts val="0"/>
              </a:spcBef>
              <a:buNone/>
            </a:pPr>
            <a:r>
              <a:rPr lang="zh-CN"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《房屋建筑制图统一标准》（</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GB/T50001-2017</a:t>
            </a:r>
            <a:r>
              <a:rPr lang="zh-CN"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5" grpId="0" bldLvl="0" animBg="1"/>
      <p:bldP spid="6" grpId="0"/>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p:cNvSpPr/>
          <p:nvPr>
            <p:custDataLst>
              <p:tags r:id="rId2"/>
            </p:custDataLst>
          </p:nvPr>
        </p:nvSpPr>
        <p:spPr bwMode="auto">
          <a:xfrm>
            <a:off x="2241997" y="4461087"/>
            <a:ext cx="1931731" cy="2404781"/>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90000" tIns="46800" rIns="90000" bIns="46800">
            <a:normAutofit/>
          </a:bodyPr>
          <a:lstStyle/>
          <a:p>
            <a:endParaRPr lang="en-US" sz="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AutoShape 2"/>
          <p:cNvSpPr/>
          <p:nvPr>
            <p:custDataLst>
              <p:tags r:id="rId3"/>
            </p:custDataLst>
          </p:nvPr>
        </p:nvSpPr>
        <p:spPr bwMode="auto">
          <a:xfrm>
            <a:off x="488473" y="3808483"/>
            <a:ext cx="1720281" cy="1602156"/>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FFCC00"/>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AutoShape 3"/>
          <p:cNvSpPr/>
          <p:nvPr>
            <p:custDataLst>
              <p:tags r:id="rId4"/>
            </p:custDataLst>
          </p:nvPr>
        </p:nvSpPr>
        <p:spPr bwMode="auto">
          <a:xfrm>
            <a:off x="1134289" y="1683658"/>
            <a:ext cx="2575680" cy="2754685"/>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DECC00">
              <a:alpha val="82000"/>
            </a:srgbClr>
          </a:solidFill>
          <a:ln>
            <a:noFill/>
          </a:ln>
        </p:spPr>
        <p:txBody>
          <a:bodyPr vert="horz" wrap="square" lIns="90000" tIns="46800" rIns="90000" bIns="46800">
            <a:normAutofit/>
          </a:bodyPr>
          <a:lstStyle/>
          <a:p>
            <a:endParaRPr lang="en-US" sz="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5"/>
            </p:custDataLst>
          </p:nvPr>
        </p:nvSpPr>
        <p:spPr>
          <a:xfrm>
            <a:off x="2094529" y="2666800"/>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dirty="0">
                <a:latin typeface="微软雅黑" panose="020B0503020204020204" pitchFamily="34" charset="-122"/>
                <a:cs typeface="+mn-ea"/>
              </a:rPr>
              <a:t>2</a:t>
            </a:r>
            <a:endParaRPr lang="zh-CN" altLang="en-US" dirty="0">
              <a:latin typeface="微软雅黑" panose="020B0503020204020204" pitchFamily="34" charset="-122"/>
              <a:cs typeface="+mn-ea"/>
            </a:endParaRPr>
          </a:p>
        </p:txBody>
      </p:sp>
      <p:sp>
        <p:nvSpPr>
          <p:cNvPr id="68" name="AutoShape 4"/>
          <p:cNvSpPr/>
          <p:nvPr>
            <p:custDataLst>
              <p:tags r:id="rId6"/>
            </p:custDataLst>
          </p:nvPr>
        </p:nvSpPr>
        <p:spPr bwMode="auto">
          <a:xfrm>
            <a:off x="2537826" y="2063091"/>
            <a:ext cx="2160308" cy="2266164"/>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A0BB0C">
              <a:alpha val="81000"/>
            </a:srgbClr>
          </a:solidFill>
          <a:ln>
            <a:noFill/>
          </a:ln>
        </p:spPr>
        <p:txBody>
          <a:bodyPr vert="horz" wrap="square" lIns="90000" tIns="46800" rIns="90000" bIns="46800">
            <a:normAutofit/>
          </a:bodyPr>
          <a:lstStyle/>
          <a:p>
            <a:endParaRPr lang="en-US" sz="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82" name="AutoShape 5"/>
          <p:cNvSpPr/>
          <p:nvPr>
            <p:custDataLst>
              <p:tags r:id="rId7"/>
            </p:custDataLst>
          </p:nvPr>
        </p:nvSpPr>
        <p:spPr bwMode="auto">
          <a:xfrm>
            <a:off x="3842735" y="2973731"/>
            <a:ext cx="1870118" cy="1620179"/>
          </a:xfrm>
          <a:custGeom>
            <a:avLst/>
            <a:gdLst/>
            <a:ahLst/>
            <a:cxnLst/>
            <a:rect l="0" t="0" r="r" b="b"/>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689626">
              <a:alpha val="90000"/>
            </a:srgbClr>
          </a:solidFill>
          <a:ln>
            <a:noFill/>
          </a:ln>
        </p:spPr>
        <p:txBody>
          <a:bodyPr vert="horz" wrap="square" lIns="90000" tIns="46800" rIns="90000" bIns="46800">
            <a:normAutofit/>
          </a:bodyPr>
          <a:lstStyle/>
          <a:p>
            <a:endParaRPr lang="en-US" sz="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87" name="AutoShape 6"/>
          <p:cNvSpPr/>
          <p:nvPr>
            <p:custDataLst>
              <p:tags r:id="rId8"/>
            </p:custDataLst>
          </p:nvPr>
        </p:nvSpPr>
        <p:spPr bwMode="auto">
          <a:xfrm>
            <a:off x="4222070" y="4058910"/>
            <a:ext cx="1151280" cy="1068104"/>
          </a:xfrm>
          <a:custGeom>
            <a:avLst/>
            <a:gdLst/>
            <a:ahLst/>
            <a:cxnLst/>
            <a:rect l="0" t="0" r="r" b="b"/>
            <a:pathLst>
              <a:path w="18170" h="17410">
                <a:moveTo>
                  <a:pt x="2646" y="12932"/>
                </a:moveTo>
                <a:cubicBezTo>
                  <a:pt x="2646" y="12932"/>
                  <a:pt x="-563" y="9841"/>
                  <a:pt x="1221" y="4933"/>
                </a:cubicBezTo>
                <a:cubicBezTo>
                  <a:pt x="2993" y="24"/>
                  <a:pt x="7866" y="-1101"/>
                  <a:pt x="12847" y="1026"/>
                </a:cubicBezTo>
                <a:cubicBezTo>
                  <a:pt x="17840" y="3152"/>
                  <a:pt x="21037" y="7096"/>
                  <a:pt x="14452" y="15318"/>
                </a:cubicBezTo>
                <a:cubicBezTo>
                  <a:pt x="8190" y="20499"/>
                  <a:pt x="0" y="14428"/>
                  <a:pt x="0" y="14428"/>
                </a:cubicBezTo>
                <a:cubicBezTo>
                  <a:pt x="0" y="14428"/>
                  <a:pt x="2299" y="14366"/>
                  <a:pt x="2646" y="12932"/>
                </a:cubicBezTo>
                <a:close/>
                <a:moveTo>
                  <a:pt x="2646" y="12932"/>
                </a:moveTo>
              </a:path>
            </a:pathLst>
          </a:custGeom>
          <a:solidFill>
            <a:srgbClr val="44750F">
              <a:alpha val="78000"/>
            </a:srgbClr>
          </a:solidFill>
          <a:ln>
            <a:noFill/>
          </a:ln>
        </p:spPr>
        <p:txBody>
          <a:bodyPr vert="horz" wrap="square" lIns="90000" tIns="46800" rIns="90000" bIns="46800">
            <a:normAutofit/>
          </a:bodyPr>
          <a:lstStyle/>
          <a:p>
            <a:endParaRPr lang="en-US" sz="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1" name="TextBox 135"/>
          <p:cNvSpPr txBox="1"/>
          <p:nvPr>
            <p:custDataLst>
              <p:tags r:id="rId9"/>
            </p:custDataLst>
          </p:nvPr>
        </p:nvSpPr>
        <p:spPr>
          <a:xfrm>
            <a:off x="6841490" y="2521585"/>
            <a:ext cx="4493260" cy="538480"/>
          </a:xfrm>
          <a:prstGeom prst="rect">
            <a:avLst/>
          </a:prstGeom>
          <a:noFill/>
        </p:spPr>
        <p:txBody>
          <a:bodyPr vert="horz" wrap="square" lIns="90000" tIns="46800" rIns="90000" bIns="0" rtlCol="0" anchor="ctr" anchorCtr="0">
            <a:spAutoFit/>
          </a:bodyPr>
          <a:lstStyle/>
          <a:p>
            <a:pPr algn="just" fontAlgn="auto">
              <a:lnSpc>
                <a:spcPct val="100000"/>
              </a:lnSpc>
              <a:spcBef>
                <a:spcPts val="0"/>
              </a:spcBef>
              <a:spcAft>
                <a:spcPts val="0"/>
              </a:spcAft>
            </a:pPr>
            <a:r>
              <a:rPr lang="zh-CN" altLang="en-US" sz="1600" spc="300">
                <a:latin typeface="微软雅黑" panose="020B0503020204020204" pitchFamily="34" charset="-122"/>
                <a:ea typeface="微软雅黑" panose="020B0503020204020204" pitchFamily="34" charset="-122"/>
                <a:cs typeface="+mn-ea"/>
                <a:sym typeface="Arial" panose="020B0604020202020204" pitchFamily="34" charset="0"/>
              </a:rPr>
              <a:t>（1）该实习车间属于冬季保温、夏季隔热的建筑，其基层墙体为砌体墙。</a:t>
            </a:r>
          </a:p>
        </p:txBody>
      </p:sp>
      <p:sp>
        <p:nvSpPr>
          <p:cNvPr id="78" name="TextBox 144"/>
          <p:cNvSpPr txBox="1"/>
          <p:nvPr>
            <p:custDataLst>
              <p:tags r:id="rId10"/>
            </p:custDataLst>
          </p:nvPr>
        </p:nvSpPr>
        <p:spPr>
          <a:xfrm>
            <a:off x="6841490" y="3261995"/>
            <a:ext cx="4493260" cy="784860"/>
          </a:xfrm>
          <a:prstGeom prst="rect">
            <a:avLst/>
          </a:prstGeom>
          <a:noFill/>
        </p:spPr>
        <p:txBody>
          <a:bodyPr vert="horz" wrap="square" lIns="90000" tIns="46800" rIns="90000" bIns="0" rtlCol="0" anchor="ctr" anchorCtr="0">
            <a:spAutoFit/>
          </a:bodyPr>
          <a:lstStyle/>
          <a:p>
            <a:pPr algn="just" fontAlgn="auto">
              <a:lnSpc>
                <a:spcPct val="100000"/>
              </a:lnSpc>
              <a:spcBef>
                <a:spcPts val="0"/>
              </a:spcBef>
              <a:spcAft>
                <a:spcPts val="0"/>
              </a:spcAft>
            </a:pPr>
            <a:r>
              <a:rPr lang="zh-CN" altLang="en-US" sz="1600" spc="300">
                <a:latin typeface="微软雅黑" panose="020B0503020204020204" pitchFamily="34" charset="-122"/>
                <a:ea typeface="微软雅黑" panose="020B0503020204020204" pitchFamily="34" charset="-122"/>
                <a:cs typeface="+mn-ea"/>
                <a:sym typeface="Arial" panose="020B0604020202020204" pitchFamily="34" charset="0"/>
              </a:rPr>
              <a:t>（2）固定材料为胶黏剂，用以将保温板固定于基层上。当工程设计有需要时，还应适当增加辅助固定件，如锚栓等。</a:t>
            </a:r>
          </a:p>
        </p:txBody>
      </p:sp>
      <p:sp>
        <p:nvSpPr>
          <p:cNvPr id="90" name="TextBox 147"/>
          <p:cNvSpPr txBox="1"/>
          <p:nvPr>
            <p:custDataLst>
              <p:tags r:id="rId11"/>
            </p:custDataLst>
          </p:nvPr>
        </p:nvSpPr>
        <p:spPr>
          <a:xfrm>
            <a:off x="6841490" y="4250055"/>
            <a:ext cx="4493260" cy="538480"/>
          </a:xfrm>
          <a:prstGeom prst="rect">
            <a:avLst/>
          </a:prstGeom>
          <a:noFill/>
        </p:spPr>
        <p:txBody>
          <a:bodyPr vert="horz" wrap="square" lIns="90000" tIns="46800" rIns="90000" bIns="0" rtlCol="0" anchor="ctr" anchorCtr="0">
            <a:spAutoFit/>
          </a:bodyPr>
          <a:lstStyle/>
          <a:p>
            <a:pPr algn="just" fontAlgn="auto">
              <a:lnSpc>
                <a:spcPct val="100000"/>
              </a:lnSpc>
              <a:spcBef>
                <a:spcPts val="0"/>
              </a:spcBef>
              <a:spcAft>
                <a:spcPts val="0"/>
              </a:spcAft>
            </a:pPr>
            <a:r>
              <a:rPr lang="zh-CN" altLang="en-US" sz="1600" spc="300">
                <a:latin typeface="微软雅黑" panose="020B0503020204020204" pitchFamily="34" charset="-122"/>
                <a:ea typeface="微软雅黑" panose="020B0503020204020204" pitchFamily="34" charset="-122"/>
                <a:cs typeface="+mn-ea"/>
                <a:sym typeface="Arial" panose="020B0604020202020204" pitchFamily="34" charset="0"/>
              </a:rPr>
              <a:t>（3）保温层为XPS 板即挤塑聚苯板，厚度为45mm。</a:t>
            </a:r>
          </a:p>
        </p:txBody>
      </p:sp>
      <p:sp>
        <p:nvSpPr>
          <p:cNvPr id="110" name="TextBox 141"/>
          <p:cNvSpPr txBox="1"/>
          <p:nvPr>
            <p:custDataLst>
              <p:tags r:id="rId12"/>
            </p:custDataLst>
          </p:nvPr>
        </p:nvSpPr>
        <p:spPr>
          <a:xfrm>
            <a:off x="6841490" y="6097905"/>
            <a:ext cx="4493260" cy="292100"/>
          </a:xfrm>
          <a:prstGeom prst="rect">
            <a:avLst/>
          </a:prstGeom>
          <a:noFill/>
        </p:spPr>
        <p:txBody>
          <a:bodyPr vert="horz" wrap="square" lIns="90000" tIns="46800" rIns="90000" bIns="0" rtlCol="0" anchor="ctr" anchorCtr="0">
            <a:spAutoFit/>
          </a:bodyPr>
          <a:lstStyle/>
          <a:p>
            <a:pPr algn="just" fontAlgn="auto">
              <a:lnSpc>
                <a:spcPct val="100000"/>
              </a:lnSpc>
              <a:spcBef>
                <a:spcPts val="0"/>
              </a:spcBef>
              <a:spcAft>
                <a:spcPts val="0"/>
              </a:spcAft>
            </a:pPr>
            <a:r>
              <a:rPr lang="zh-CN" altLang="en-US" sz="1600" spc="300">
                <a:latin typeface="微软雅黑" panose="020B0503020204020204" pitchFamily="34" charset="-122"/>
                <a:ea typeface="微软雅黑" panose="020B0503020204020204" pitchFamily="34" charset="-122"/>
                <a:cs typeface="+mn-ea"/>
                <a:sym typeface="Arial" panose="020B0604020202020204" pitchFamily="34" charset="0"/>
              </a:rPr>
              <a:t>（5）饰面层为涂料。</a:t>
            </a:r>
          </a:p>
        </p:txBody>
      </p:sp>
      <p:sp>
        <p:nvSpPr>
          <p:cNvPr id="118" name="TextBox 138"/>
          <p:cNvSpPr txBox="1"/>
          <p:nvPr>
            <p:custDataLst>
              <p:tags r:id="rId13"/>
            </p:custDataLst>
          </p:nvPr>
        </p:nvSpPr>
        <p:spPr>
          <a:xfrm>
            <a:off x="6841490" y="5119370"/>
            <a:ext cx="4493260" cy="538480"/>
          </a:xfrm>
          <a:prstGeom prst="rect">
            <a:avLst/>
          </a:prstGeom>
          <a:noFill/>
        </p:spPr>
        <p:txBody>
          <a:bodyPr vert="horz" wrap="square" lIns="90000" tIns="46800" rIns="90000" bIns="0" rtlCol="0" anchor="ctr" anchorCtr="0">
            <a:spAutoFit/>
          </a:bodyPr>
          <a:lstStyle/>
          <a:p>
            <a:pPr algn="just" fontAlgn="auto">
              <a:lnSpc>
                <a:spcPct val="100000"/>
              </a:lnSpc>
              <a:spcBef>
                <a:spcPts val="0"/>
              </a:spcBef>
              <a:spcAft>
                <a:spcPts val="0"/>
              </a:spcAft>
            </a:pPr>
            <a:r>
              <a:rPr lang="zh-CN" altLang="en-US" sz="1600" spc="300">
                <a:latin typeface="微软雅黑" panose="020B0503020204020204" pitchFamily="34" charset="-122"/>
                <a:ea typeface="微软雅黑" panose="020B0503020204020204" pitchFamily="34" charset="-122"/>
                <a:cs typeface="+mn-ea"/>
                <a:sym typeface="Arial" panose="020B0604020202020204" pitchFamily="34" charset="0"/>
              </a:rPr>
              <a:t>（4）抹面层为厚度30</a:t>
            </a:r>
            <a:r>
              <a:rPr lang="en-US" altLang="zh-CN" sz="1600" spc="300">
                <a:latin typeface="微软雅黑" panose="020B0503020204020204" pitchFamily="34" charset="-122"/>
                <a:ea typeface="微软雅黑" panose="020B0503020204020204" pitchFamily="34" charset="-122"/>
                <a:cs typeface="+mn-ea"/>
                <a:sym typeface="Arial" panose="020B0604020202020204" pitchFamily="34" charset="0"/>
              </a:rPr>
              <a:t>mm</a:t>
            </a:r>
            <a:r>
              <a:rPr lang="zh-CN" altLang="en-US" sz="1600" spc="300">
                <a:latin typeface="微软雅黑" panose="020B0503020204020204" pitchFamily="34" charset="-122"/>
                <a:ea typeface="微软雅黑" panose="020B0503020204020204" pitchFamily="34" charset="-122"/>
                <a:cs typeface="+mn-ea"/>
                <a:sym typeface="Arial" panose="020B0604020202020204" pitchFamily="34" charset="0"/>
              </a:rPr>
              <a:t>的聚合物抗裂砂浆。</a:t>
            </a:r>
          </a:p>
        </p:txBody>
      </p:sp>
      <p:sp>
        <p:nvSpPr>
          <p:cNvPr id="162" name="TextBox 86"/>
          <p:cNvSpPr txBox="1"/>
          <p:nvPr>
            <p:custDataLst>
              <p:tags r:id="rId14"/>
            </p:custDataLst>
          </p:nvPr>
        </p:nvSpPr>
        <p:spPr>
          <a:xfrm>
            <a:off x="5899150" y="1571308"/>
            <a:ext cx="5358130" cy="554355"/>
          </a:xfrm>
          <a:prstGeom prst="rect">
            <a:avLst/>
          </a:prstGeom>
          <a:noFill/>
        </p:spPr>
        <p:txBody>
          <a:bodyPr vert="horz" wrap="square" lIns="90000" tIns="46800" rIns="90000" bIns="46800" rtlCol="0" anchor="ctr" anchorCtr="0">
            <a:spAutoFit/>
          </a:bodyPr>
          <a:lstStyle/>
          <a:p>
            <a:pPr>
              <a:lnSpc>
                <a:spcPts val="1800"/>
              </a:lnSpc>
            </a:pPr>
            <a:r>
              <a:rPr lang="zh-CN" altLang="en-US" sz="1400" spc="150">
                <a:latin typeface="微软雅黑" panose="020B0503020204020204" pitchFamily="34" charset="-122"/>
                <a:ea typeface="微软雅黑" panose="020B0503020204020204" pitchFamily="34" charset="-122"/>
              </a:rPr>
              <a:t>通过该实习车间地面构造详图的识读，结合10J121 外墙外保温建筑构造图集的要求，可以了解到以下主要工程信息：</a:t>
            </a:r>
          </a:p>
        </p:txBody>
      </p:sp>
      <p:sp>
        <p:nvSpPr>
          <p:cNvPr id="2" name="文本框 1"/>
          <p:cNvSpPr txBox="1"/>
          <p:nvPr>
            <p:custDataLst>
              <p:tags r:id="rId15"/>
            </p:custDataLst>
          </p:nvPr>
        </p:nvSpPr>
        <p:spPr>
          <a:xfrm>
            <a:off x="2027555" y="405448"/>
            <a:ext cx="8136890" cy="628015"/>
          </a:xfrm>
          <a:prstGeom prst="rect">
            <a:avLst/>
          </a:prstGeom>
          <a:noFill/>
          <a:ln>
            <a:noFill/>
          </a:ln>
        </p:spPr>
        <p:txBody>
          <a:bodyPr wrap="square" lIns="90000" tIns="46800" rIns="90000" bIns="46800" anchor="ctr">
            <a:spAutoFit/>
          </a:bodyPr>
          <a:lstStyle>
            <a:defPPr>
              <a:defRPr lang="zh-CN"/>
            </a:defPPr>
            <a:lvl1pPr algn="ctr">
              <a:lnSpc>
                <a:spcPct val="120000"/>
              </a:lnSpc>
              <a:defRPr sz="2900" b="1">
                <a:solidFill>
                  <a:srgbClr val="4D576B"/>
                </a:solidFill>
                <a:latin typeface="Arial" panose="020B0604020202020204" pitchFamily="34" charset="0"/>
                <a:ea typeface="微软雅黑" panose="020B0503020204020204" pitchFamily="34" charset="-122"/>
                <a:cs typeface="Lato Regular"/>
              </a:defRPr>
            </a:lvl1pPr>
          </a:lstStyle>
          <a:p>
            <a:r>
              <a:rPr lang="zh-CN" altLang="en-US" spc="300">
                <a:latin typeface="微软雅黑" panose="020B0503020204020204" pitchFamily="34" charset="-122"/>
                <a:cs typeface="+mn-ea"/>
              </a:rPr>
              <a:t>1. 识读工程图样，进行图样绘制</a:t>
            </a:r>
          </a:p>
        </p:txBody>
      </p:sp>
      <p:sp>
        <p:nvSpPr>
          <p:cNvPr id="4" name="文本框 3"/>
          <p:cNvSpPr txBox="1"/>
          <p:nvPr>
            <p:custDataLst>
              <p:tags r:id="rId16"/>
            </p:custDataLst>
          </p:nvPr>
        </p:nvSpPr>
        <p:spPr>
          <a:xfrm>
            <a:off x="4456182" y="4185283"/>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dirty="0">
                <a:latin typeface="微软雅黑" panose="020B0503020204020204" pitchFamily="34" charset="-122"/>
                <a:cs typeface="+mn-ea"/>
              </a:rPr>
              <a:t>5</a:t>
            </a:r>
            <a:endParaRPr lang="zh-CN" altLang="en-US" dirty="0">
              <a:latin typeface="微软雅黑" panose="020B0503020204020204" pitchFamily="34" charset="-122"/>
              <a:cs typeface="+mn-ea"/>
            </a:endParaRPr>
          </a:p>
        </p:txBody>
      </p:sp>
      <p:sp>
        <p:nvSpPr>
          <p:cNvPr id="5" name="文本框 4"/>
          <p:cNvSpPr txBox="1"/>
          <p:nvPr>
            <p:custDataLst>
              <p:tags r:id="rId17"/>
            </p:custDataLst>
          </p:nvPr>
        </p:nvSpPr>
        <p:spPr>
          <a:xfrm>
            <a:off x="4512057" y="3226608"/>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a:latin typeface="微软雅黑" panose="020B0503020204020204" pitchFamily="34" charset="-122"/>
                <a:cs typeface="+mn-ea"/>
              </a:rPr>
              <a:t>4</a:t>
            </a:r>
            <a:endParaRPr lang="zh-CN" altLang="en-US">
              <a:latin typeface="微软雅黑" panose="020B0503020204020204" pitchFamily="34" charset="-122"/>
              <a:cs typeface="+mn-ea"/>
            </a:endParaRPr>
          </a:p>
        </p:txBody>
      </p:sp>
      <p:sp>
        <p:nvSpPr>
          <p:cNvPr id="6" name="文本框 5"/>
          <p:cNvSpPr txBox="1"/>
          <p:nvPr>
            <p:custDataLst>
              <p:tags r:id="rId18"/>
            </p:custDataLst>
          </p:nvPr>
        </p:nvSpPr>
        <p:spPr>
          <a:xfrm>
            <a:off x="3290380" y="2801973"/>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dirty="0">
                <a:latin typeface="微软雅黑" panose="020B0503020204020204" pitchFamily="34" charset="-122"/>
                <a:cs typeface="+mn-ea"/>
              </a:rPr>
              <a:t>3</a:t>
            </a:r>
            <a:endParaRPr lang="zh-CN" altLang="en-US" dirty="0">
              <a:latin typeface="微软雅黑" panose="020B0503020204020204" pitchFamily="34" charset="-122"/>
              <a:cs typeface="+mn-ea"/>
            </a:endParaRPr>
          </a:p>
        </p:txBody>
      </p:sp>
      <p:sp>
        <p:nvSpPr>
          <p:cNvPr id="8" name="文本框 7"/>
          <p:cNvSpPr txBox="1"/>
          <p:nvPr>
            <p:custDataLst>
              <p:tags r:id="rId19"/>
            </p:custDataLst>
          </p:nvPr>
        </p:nvSpPr>
        <p:spPr>
          <a:xfrm>
            <a:off x="991004" y="4143181"/>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a:latin typeface="微软雅黑" panose="020B0503020204020204" pitchFamily="34" charset="-122"/>
                <a:cs typeface="+mn-ea"/>
              </a:rPr>
              <a:t>1</a:t>
            </a:r>
            <a:endParaRPr lang="zh-CN" altLang="en-US">
              <a:latin typeface="微软雅黑" panose="020B0503020204020204" pitchFamily="34" charset="-122"/>
              <a:cs typeface="+mn-ea"/>
            </a:endParaRPr>
          </a:p>
        </p:txBody>
      </p:sp>
      <p:sp>
        <p:nvSpPr>
          <p:cNvPr id="31" name="Oval 137"/>
          <p:cNvSpPr/>
          <p:nvPr>
            <p:custDataLst>
              <p:tags r:id="rId20"/>
            </p:custDataLst>
          </p:nvPr>
        </p:nvSpPr>
        <p:spPr>
          <a:xfrm>
            <a:off x="5962268" y="2534275"/>
            <a:ext cx="513160" cy="513294"/>
          </a:xfrm>
          <a:prstGeom prst="ellipse">
            <a:avLst/>
          </a:prstGeom>
          <a:solidFill>
            <a:srgbClr val="FFCC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2" name="组合 31"/>
          <p:cNvGrpSpPr/>
          <p:nvPr>
            <p:custDataLst>
              <p:tags r:id="rId21"/>
            </p:custDataLst>
          </p:nvPr>
        </p:nvGrpSpPr>
        <p:grpSpPr>
          <a:xfrm>
            <a:off x="6062563" y="2661892"/>
            <a:ext cx="315972" cy="258060"/>
            <a:chOff x="6262588" y="2661892"/>
            <a:chExt cx="315972" cy="258060"/>
          </a:xfrm>
        </p:grpSpPr>
        <p:sp>
          <p:nvSpPr>
            <p:cNvPr id="33" name="Freeform 457"/>
            <p:cNvSpPr>
              <a:spLocks noChangeArrowheads="1"/>
            </p:cNvSpPr>
            <p:nvPr>
              <p:custDataLst>
                <p:tags r:id="rId56"/>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Freeform 458"/>
            <p:cNvSpPr>
              <a:spLocks noChangeArrowheads="1"/>
            </p:cNvSpPr>
            <p:nvPr>
              <p:custDataLst>
                <p:tags r:id="rId57"/>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Freeform 459"/>
            <p:cNvSpPr>
              <a:spLocks noChangeArrowheads="1"/>
            </p:cNvSpPr>
            <p:nvPr>
              <p:custDataLst>
                <p:tags r:id="rId58"/>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6" name="Oval 146"/>
          <p:cNvSpPr/>
          <p:nvPr>
            <p:custDataLst>
              <p:tags r:id="rId22"/>
            </p:custDataLst>
          </p:nvPr>
        </p:nvSpPr>
        <p:spPr>
          <a:xfrm>
            <a:off x="5962268" y="3397660"/>
            <a:ext cx="513160" cy="513294"/>
          </a:xfrm>
          <a:prstGeom prst="ellipse">
            <a:avLst/>
          </a:prstGeom>
          <a:solidFill>
            <a:srgbClr val="DECC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7" name="组合 36"/>
          <p:cNvGrpSpPr/>
          <p:nvPr>
            <p:custDataLst>
              <p:tags r:id="rId23"/>
            </p:custDataLst>
          </p:nvPr>
        </p:nvGrpSpPr>
        <p:grpSpPr>
          <a:xfrm>
            <a:off x="6050594" y="3480900"/>
            <a:ext cx="345639" cy="346814"/>
            <a:chOff x="6250619" y="3440419"/>
            <a:chExt cx="345639" cy="346814"/>
          </a:xfrm>
        </p:grpSpPr>
        <p:sp>
          <p:nvSpPr>
            <p:cNvPr id="39" name="Freeform 826"/>
            <p:cNvSpPr>
              <a:spLocks noChangeArrowheads="1"/>
            </p:cNvSpPr>
            <p:nvPr>
              <p:custDataLst>
                <p:tags r:id="rId50"/>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Freeform 827"/>
            <p:cNvSpPr>
              <a:spLocks noChangeArrowheads="1"/>
            </p:cNvSpPr>
            <p:nvPr>
              <p:custDataLst>
                <p:tags r:id="rId51"/>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Freeform 828"/>
            <p:cNvSpPr>
              <a:spLocks noChangeArrowheads="1"/>
            </p:cNvSpPr>
            <p:nvPr>
              <p:custDataLst>
                <p:tags r:id="rId52"/>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Freeform 829"/>
            <p:cNvSpPr>
              <a:spLocks noChangeArrowheads="1"/>
            </p:cNvSpPr>
            <p:nvPr>
              <p:custDataLst>
                <p:tags r:id="rId53"/>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Freeform 830"/>
            <p:cNvSpPr>
              <a:spLocks noChangeArrowheads="1"/>
            </p:cNvSpPr>
            <p:nvPr>
              <p:custDataLst>
                <p:tags r:id="rId54"/>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Freeform 831"/>
            <p:cNvSpPr>
              <a:spLocks noChangeArrowheads="1"/>
            </p:cNvSpPr>
            <p:nvPr>
              <p:custDataLst>
                <p:tags r:id="rId55"/>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6" name="Oval 149"/>
          <p:cNvSpPr/>
          <p:nvPr>
            <p:custDataLst>
              <p:tags r:id="rId24"/>
            </p:custDataLst>
          </p:nvPr>
        </p:nvSpPr>
        <p:spPr>
          <a:xfrm>
            <a:off x="5962268" y="4262444"/>
            <a:ext cx="513160" cy="513294"/>
          </a:xfrm>
          <a:prstGeom prst="ellipse">
            <a:avLst/>
          </a:prstGeom>
          <a:solidFill>
            <a:srgbClr val="A0BB0C"/>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7" name="组合 46"/>
          <p:cNvGrpSpPr/>
          <p:nvPr>
            <p:custDataLst>
              <p:tags r:id="rId25"/>
            </p:custDataLst>
          </p:nvPr>
        </p:nvGrpSpPr>
        <p:grpSpPr>
          <a:xfrm>
            <a:off x="6072874" y="4368827"/>
            <a:ext cx="300512" cy="300528"/>
            <a:chOff x="6272899" y="4287865"/>
            <a:chExt cx="300512" cy="300528"/>
          </a:xfrm>
        </p:grpSpPr>
        <p:sp>
          <p:nvSpPr>
            <p:cNvPr id="48" name="Line 287"/>
            <p:cNvSpPr>
              <a:spLocks noChangeShapeType="1"/>
            </p:cNvSpPr>
            <p:nvPr>
              <p:custDataLst>
                <p:tags r:id="rId40"/>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Line 288"/>
            <p:cNvSpPr>
              <a:spLocks noChangeShapeType="1"/>
            </p:cNvSpPr>
            <p:nvPr>
              <p:custDataLst>
                <p:tags r:id="rId41"/>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Line 289"/>
            <p:cNvSpPr>
              <a:spLocks noChangeShapeType="1"/>
            </p:cNvSpPr>
            <p:nvPr>
              <p:custDataLst>
                <p:tags r:id="rId42"/>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Line 290"/>
            <p:cNvSpPr>
              <a:spLocks noChangeShapeType="1"/>
            </p:cNvSpPr>
            <p:nvPr>
              <p:custDataLst>
                <p:tags r:id="rId43"/>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Line 291"/>
            <p:cNvSpPr>
              <a:spLocks noChangeShapeType="1"/>
            </p:cNvSpPr>
            <p:nvPr>
              <p:custDataLst>
                <p:tags r:id="rId44"/>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Line 292"/>
            <p:cNvSpPr>
              <a:spLocks noChangeShapeType="1"/>
            </p:cNvSpPr>
            <p:nvPr>
              <p:custDataLst>
                <p:tags r:id="rId45"/>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Line 293"/>
            <p:cNvSpPr>
              <a:spLocks noChangeShapeType="1"/>
            </p:cNvSpPr>
            <p:nvPr>
              <p:custDataLst>
                <p:tags r:id="rId46"/>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Line 294"/>
            <p:cNvSpPr>
              <a:spLocks noChangeShapeType="1"/>
            </p:cNvSpPr>
            <p:nvPr>
              <p:custDataLst>
                <p:tags r:id="rId47"/>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Line 295"/>
            <p:cNvSpPr>
              <a:spLocks noChangeShapeType="1"/>
            </p:cNvSpPr>
            <p:nvPr>
              <p:custDataLst>
                <p:tags r:id="rId48"/>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Line 296"/>
            <p:cNvSpPr>
              <a:spLocks noChangeShapeType="1"/>
            </p:cNvSpPr>
            <p:nvPr>
              <p:custDataLst>
                <p:tags r:id="rId49"/>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9" name="Oval 143"/>
          <p:cNvSpPr/>
          <p:nvPr>
            <p:custDataLst>
              <p:tags r:id="rId26"/>
            </p:custDataLst>
          </p:nvPr>
        </p:nvSpPr>
        <p:spPr>
          <a:xfrm>
            <a:off x="5962268" y="5987567"/>
            <a:ext cx="513160" cy="513294"/>
          </a:xfrm>
          <a:prstGeom prst="ellipse">
            <a:avLst/>
          </a:prstGeom>
          <a:solidFill>
            <a:srgbClr val="44750F"/>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0" name="组合 59"/>
          <p:cNvGrpSpPr/>
          <p:nvPr>
            <p:custDataLst>
              <p:tags r:id="rId27"/>
            </p:custDataLst>
          </p:nvPr>
        </p:nvGrpSpPr>
        <p:grpSpPr>
          <a:xfrm>
            <a:off x="6093985" y="6145708"/>
            <a:ext cx="266264" cy="197012"/>
            <a:chOff x="6294010" y="5983783"/>
            <a:chExt cx="266264" cy="197012"/>
          </a:xfrm>
        </p:grpSpPr>
        <p:sp>
          <p:nvSpPr>
            <p:cNvPr id="61" name="Freeform 419"/>
            <p:cNvSpPr>
              <a:spLocks noChangeArrowheads="1"/>
            </p:cNvSpPr>
            <p:nvPr>
              <p:custDataLst>
                <p:tags r:id="rId36"/>
              </p:custDataLst>
            </p:nvPr>
          </p:nvSpPr>
          <p:spPr bwMode="auto">
            <a:xfrm>
              <a:off x="6401955" y="6131317"/>
              <a:ext cx="49475" cy="494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Freeform 420"/>
            <p:cNvSpPr>
              <a:spLocks noChangeArrowheads="1"/>
            </p:cNvSpPr>
            <p:nvPr>
              <p:custDataLst>
                <p:tags r:id="rId37"/>
              </p:custDataLst>
            </p:nvPr>
          </p:nvSpPr>
          <p:spPr bwMode="auto">
            <a:xfrm>
              <a:off x="6369572" y="6081839"/>
              <a:ext cx="114242" cy="26988"/>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Freeform 421"/>
            <p:cNvSpPr>
              <a:spLocks noChangeArrowheads="1"/>
            </p:cNvSpPr>
            <p:nvPr>
              <p:custDataLst>
                <p:tags r:id="rId38"/>
              </p:custDataLst>
            </p:nvPr>
          </p:nvSpPr>
          <p:spPr bwMode="auto">
            <a:xfrm>
              <a:off x="6332690" y="6033261"/>
              <a:ext cx="190702" cy="44980"/>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Freeform 422"/>
            <p:cNvSpPr>
              <a:spLocks noChangeArrowheads="1"/>
            </p:cNvSpPr>
            <p:nvPr>
              <p:custDataLst>
                <p:tags r:id="rId39"/>
              </p:custDataLst>
            </p:nvPr>
          </p:nvSpPr>
          <p:spPr bwMode="auto">
            <a:xfrm>
              <a:off x="6294010" y="5983783"/>
              <a:ext cx="266264" cy="63872"/>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5" name="Oval 140"/>
          <p:cNvSpPr/>
          <p:nvPr>
            <p:custDataLst>
              <p:tags r:id="rId28"/>
            </p:custDataLst>
          </p:nvPr>
        </p:nvSpPr>
        <p:spPr>
          <a:xfrm>
            <a:off x="5962268" y="5131662"/>
            <a:ext cx="513160" cy="513294"/>
          </a:xfrm>
          <a:prstGeom prst="ellipse">
            <a:avLst/>
          </a:prstGeom>
          <a:solidFill>
            <a:srgbClr val="689626"/>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6" name="组合 65"/>
          <p:cNvGrpSpPr/>
          <p:nvPr>
            <p:custDataLst>
              <p:tags r:id="rId29"/>
            </p:custDataLst>
          </p:nvPr>
        </p:nvGrpSpPr>
        <p:grpSpPr>
          <a:xfrm>
            <a:off x="6098775" y="5287266"/>
            <a:ext cx="247253" cy="202086"/>
            <a:chOff x="6298800" y="5165823"/>
            <a:chExt cx="247253" cy="202086"/>
          </a:xfrm>
        </p:grpSpPr>
        <p:sp>
          <p:nvSpPr>
            <p:cNvPr id="67" name="Freeform 668"/>
            <p:cNvSpPr>
              <a:spLocks noChangeArrowheads="1"/>
            </p:cNvSpPr>
            <p:nvPr>
              <p:custDataLst>
                <p:tags r:id="rId30"/>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69" name="Freeform 669"/>
            <p:cNvSpPr>
              <a:spLocks noChangeArrowheads="1"/>
            </p:cNvSpPr>
            <p:nvPr>
              <p:custDataLst>
                <p:tags r:id="rId31"/>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Freeform 670"/>
            <p:cNvSpPr>
              <a:spLocks noChangeArrowheads="1"/>
            </p:cNvSpPr>
            <p:nvPr>
              <p:custDataLst>
                <p:tags r:id="rId32"/>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Line 671"/>
            <p:cNvSpPr>
              <a:spLocks noChangeShapeType="1"/>
            </p:cNvSpPr>
            <p:nvPr>
              <p:custDataLst>
                <p:tags r:id="rId33"/>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Line 672"/>
            <p:cNvSpPr>
              <a:spLocks noChangeShapeType="1"/>
            </p:cNvSpPr>
            <p:nvPr>
              <p:custDataLst>
                <p:tags r:id="rId34"/>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Line 673"/>
            <p:cNvSpPr>
              <a:spLocks noChangeShapeType="1"/>
            </p:cNvSpPr>
            <p:nvPr>
              <p:custDataLst>
                <p:tags r:id="rId35"/>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pitchFamily="34" charset="-122"/>
                <a:ea typeface="微软雅黑" panose="020B0503020204020204" pitchFamily="3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200165797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custDataLst>
              <p:tags r:id="rId2"/>
            </p:custDataLst>
          </p:nvPr>
        </p:nvSpPr>
        <p:spPr>
          <a:xfrm rot="21439215">
            <a:off x="2828207" y="4696945"/>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18" name="直接箭头连接符 17"/>
          <p:cNvCxnSpPr/>
          <p:nvPr>
            <p:custDataLst>
              <p:tags r:id="rId3"/>
            </p:custDataLst>
          </p:nvPr>
        </p:nvCxnSpPr>
        <p:spPr>
          <a:xfrm>
            <a:off x="3633216" y="50240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4"/>
            </p:custDataLst>
          </p:nvPr>
        </p:nvSpPr>
        <p:spPr>
          <a:xfrm>
            <a:off x="4646930" y="4860608"/>
            <a:ext cx="6471285" cy="340995"/>
          </a:xfrm>
          <a:prstGeom prst="rect">
            <a:avLst/>
          </a:prstGeom>
          <a:noFill/>
        </p:spPr>
        <p:txBody>
          <a:bodyPr wrap="square" lIns="90000" tIns="46800" rIns="90000" bIns="0" rtlCol="0" anchor="ctr" anchorCtr="0">
            <a:spAutoFit/>
          </a:bodyPr>
          <a:lstStyle>
            <a:defPPr>
              <a:defRPr lang="zh-CN"/>
            </a:defPPr>
            <a:lvl1pPr>
              <a:lnSpc>
                <a:spcPct val="130000"/>
              </a:lnSpc>
              <a:defRPr sz="1200"/>
            </a:lvl1pPr>
          </a:lstStyle>
          <a:p>
            <a:pPr>
              <a:lnSpc>
                <a:spcPct val="120000"/>
              </a:lnSpc>
            </a:pPr>
            <a:r>
              <a:rPr lang="zh-CN" altLang="en-US" sz="1600" b="1" spc="300">
                <a:solidFill>
                  <a:srgbClr val="9BBB59"/>
                </a:solidFill>
                <a:latin typeface="微软雅黑" panose="020B0503020204020204" pitchFamily="34" charset="-122"/>
                <a:ea typeface="微软雅黑" panose="020B0503020204020204" pitchFamily="34" charset="-122"/>
                <a:cs typeface="+mn-ea"/>
                <a:sym typeface="Arial" panose="020B0604020202020204" pitchFamily="34" charset="0"/>
              </a:rPr>
              <a:t>图名：车间外墙保温层构造图，地层构造图。</a:t>
            </a:r>
          </a:p>
        </p:txBody>
      </p:sp>
      <p:sp>
        <p:nvSpPr>
          <p:cNvPr id="12" name="圆角矩形 11"/>
          <p:cNvSpPr/>
          <p:nvPr>
            <p:custDataLst>
              <p:tags r:id="rId5"/>
            </p:custDataLst>
          </p:nvPr>
        </p:nvSpPr>
        <p:spPr>
          <a:xfrm rot="21439215">
            <a:off x="3011449" y="3917239"/>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21" name="直接箭头连接符 20"/>
          <p:cNvCxnSpPr>
            <a:endCxn id="22" idx="1"/>
          </p:cNvCxnSpPr>
          <p:nvPr>
            <p:custDataLst>
              <p:tags r:id="rId6"/>
            </p:custDataLst>
          </p:nvPr>
        </p:nvCxnSpPr>
        <p:spPr>
          <a:xfrm>
            <a:off x="3797300" y="4196715"/>
            <a:ext cx="1013460" cy="6985"/>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7"/>
            </p:custDataLst>
          </p:nvPr>
        </p:nvSpPr>
        <p:spPr>
          <a:xfrm>
            <a:off x="4810760" y="4033203"/>
            <a:ext cx="6471285" cy="340995"/>
          </a:xfrm>
          <a:prstGeom prst="rect">
            <a:avLst/>
          </a:prstGeom>
          <a:noFill/>
        </p:spPr>
        <p:txBody>
          <a:bodyPr wrap="square" lIns="90000" tIns="46800" rIns="90000" bIns="0" rtlCol="0" anchor="ctr" anchorCtr="0">
            <a:spAutoFit/>
          </a:bodyPr>
          <a:lstStyle>
            <a:defPPr>
              <a:defRPr lang="zh-CN"/>
            </a:defPPr>
            <a:lvl1pPr>
              <a:lnSpc>
                <a:spcPct val="130000"/>
              </a:lnSpc>
              <a:defRPr sz="1200"/>
            </a:lvl1pPr>
          </a:lstStyle>
          <a:p>
            <a:pPr>
              <a:lnSpc>
                <a:spcPct val="120000"/>
              </a:lnSpc>
            </a:pPr>
            <a:r>
              <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比例：1 : 1。</a:t>
            </a:r>
          </a:p>
        </p:txBody>
      </p:sp>
      <p:sp>
        <p:nvSpPr>
          <p:cNvPr id="11" name="圆角矩形 10"/>
          <p:cNvSpPr/>
          <p:nvPr>
            <p:custDataLst>
              <p:tags r:id="rId8"/>
            </p:custDataLst>
          </p:nvPr>
        </p:nvSpPr>
        <p:spPr>
          <a:xfrm rot="21439215">
            <a:off x="2724056" y="3144966"/>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9"/>
            </p:custDataLst>
          </p:nvPr>
        </p:nvCxnSpPr>
        <p:spPr>
          <a:xfrm>
            <a:off x="3503251" y="3342115"/>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0"/>
            </p:custDataLst>
          </p:nvPr>
        </p:nvSpPr>
        <p:spPr>
          <a:xfrm>
            <a:off x="4516755" y="3178493"/>
            <a:ext cx="6483350" cy="340995"/>
          </a:xfrm>
          <a:prstGeom prst="rect">
            <a:avLst/>
          </a:prstGeom>
          <a:noFill/>
        </p:spPr>
        <p:txBody>
          <a:bodyPr wrap="square" lIns="90000" tIns="46800" rIns="90000" bIns="0" rtlCol="0" anchor="ctr" anchorCtr="0">
            <a:spAutoFit/>
          </a:bodyPr>
          <a:lstStyle>
            <a:defPPr>
              <a:defRPr lang="zh-CN"/>
            </a:defPPr>
            <a:lvl1pPr>
              <a:lnSpc>
                <a:spcPct val="130000"/>
              </a:lnSpc>
              <a:defRPr sz="1200"/>
            </a:lvl1pPr>
          </a:lstStyle>
          <a:p>
            <a:pPr>
              <a:lnSpc>
                <a:spcPct val="120000"/>
              </a:lnSpc>
            </a:pPr>
            <a:r>
              <a:rPr lang="zh-CN" altLang="en-US" sz="16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rPr>
              <a:t>图线：铅笔绘图线。</a:t>
            </a:r>
          </a:p>
        </p:txBody>
      </p:sp>
      <p:sp>
        <p:nvSpPr>
          <p:cNvPr id="10" name="圆角矩形 9"/>
          <p:cNvSpPr/>
          <p:nvPr>
            <p:custDataLst>
              <p:tags r:id="rId11"/>
            </p:custDataLst>
          </p:nvPr>
        </p:nvSpPr>
        <p:spPr>
          <a:xfrm rot="21116664">
            <a:off x="2463744" y="2362186"/>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5</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12"/>
            </p:custDataLst>
          </p:nvPr>
        </p:nvCxnSpPr>
        <p:spPr>
          <a:xfrm>
            <a:off x="3217172" y="2520197"/>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3"/>
            </p:custDataLst>
          </p:nvPr>
        </p:nvSpPr>
        <p:spPr>
          <a:xfrm>
            <a:off x="4230370" y="2208530"/>
            <a:ext cx="6494780" cy="636270"/>
          </a:xfrm>
          <a:prstGeom prst="rect">
            <a:avLst/>
          </a:prstGeom>
          <a:noFill/>
        </p:spPr>
        <p:txBody>
          <a:bodyPr wrap="square" lIns="90000" tIns="46800" rIns="90000" bIns="0" rtlCol="0" anchor="ctr" anchorCtr="0">
            <a:spAutoFit/>
          </a:bodyPr>
          <a:lstStyle>
            <a:defPPr>
              <a:defRPr lang="zh-CN"/>
            </a:defPPr>
            <a:lvl1pPr>
              <a:lnSpc>
                <a:spcPct val="130000"/>
              </a:lnSpc>
              <a:defRPr sz="1200"/>
            </a:lvl1pPr>
          </a:lstStyle>
          <a:p>
            <a:pPr>
              <a:lnSpc>
                <a:spcPct val="120000"/>
              </a:lnSpc>
            </a:pPr>
            <a:r>
              <a:rPr lang="zh-CN" altLang="en-US" sz="16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rPr>
              <a:t>字体：汉字用长仿宋字体。材料图名用 5 号字；尺寸数字均用 3.5 号字。</a:t>
            </a:r>
          </a:p>
        </p:txBody>
      </p:sp>
      <p:sp>
        <p:nvSpPr>
          <p:cNvPr id="31" name="圆角矩形 30"/>
          <p:cNvSpPr/>
          <p:nvPr>
            <p:custDataLst>
              <p:tags r:id="rId14"/>
            </p:custDataLst>
          </p:nvPr>
        </p:nvSpPr>
        <p:spPr>
          <a:xfrm rot="21116664">
            <a:off x="2547379" y="1559742"/>
            <a:ext cx="786823" cy="796342"/>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6</a:t>
            </a:r>
            <a:endParaRPr lang="zh-CN" altLang="en-US" sz="4800" dirty="0">
              <a:solidFill>
                <a:sysClr val="window" lastClr="FFFFFF"/>
              </a:solidFill>
              <a:sym typeface="Arial" panose="020B0604020202020204" pitchFamily="34" charset="0"/>
            </a:endParaRPr>
          </a:p>
        </p:txBody>
      </p:sp>
      <p:cxnSp>
        <p:nvCxnSpPr>
          <p:cNvPr id="32" name="直接箭头连接符 31"/>
          <p:cNvCxnSpPr/>
          <p:nvPr>
            <p:custDataLst>
              <p:tags r:id="rId15"/>
            </p:custDataLst>
          </p:nvPr>
        </p:nvCxnSpPr>
        <p:spPr>
          <a:xfrm>
            <a:off x="3294666" y="169858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16"/>
            </p:custDataLst>
          </p:nvPr>
        </p:nvSpPr>
        <p:spPr>
          <a:xfrm>
            <a:off x="4307840" y="1535113"/>
            <a:ext cx="6494780" cy="340995"/>
          </a:xfrm>
          <a:prstGeom prst="rect">
            <a:avLst/>
          </a:prstGeom>
          <a:noFill/>
        </p:spPr>
        <p:txBody>
          <a:bodyPr wrap="square" lIns="90000" tIns="46800" rIns="90000" bIns="0" rtlCol="0" anchor="ctr" anchorCtr="0">
            <a:spAutoFit/>
          </a:bodyPr>
          <a:lstStyle>
            <a:defPPr>
              <a:defRPr lang="zh-CN"/>
            </a:defPPr>
            <a:lvl1pPr>
              <a:lnSpc>
                <a:spcPct val="130000"/>
              </a:lnSpc>
              <a:defRPr sz="1200"/>
            </a:lvl1pPr>
          </a:lstStyle>
          <a:p>
            <a:pPr>
              <a:lnSpc>
                <a:spcPct val="120000"/>
              </a:lnSpc>
            </a:pPr>
            <a:r>
              <a:rPr lang="zh-CN" altLang="en-US" sz="16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rPr>
              <a:t>作图准确，图线粗细分明，尺寸标注无误，字体端正整洁。</a:t>
            </a:r>
          </a:p>
        </p:txBody>
      </p:sp>
      <p:sp>
        <p:nvSpPr>
          <p:cNvPr id="3" name="圆角矩形 2"/>
          <p:cNvSpPr/>
          <p:nvPr>
            <p:custDataLst>
              <p:tags r:id="rId17"/>
            </p:custDataLst>
          </p:nvPr>
        </p:nvSpPr>
        <p:spPr>
          <a:xfrm>
            <a:off x="960208" y="3388667"/>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18"/>
            </p:custDataLst>
          </p:nvPr>
        </p:nvSpPr>
        <p:spPr>
          <a:xfrm>
            <a:off x="968426" y="4702978"/>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19"/>
            </p:custDataLst>
          </p:nvPr>
        </p:nvSpPr>
        <p:spPr>
          <a:xfrm rot="20318279">
            <a:off x="1441632" y="4677096"/>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20"/>
            </p:custDataLst>
          </p:nvPr>
        </p:nvSpPr>
        <p:spPr>
          <a:xfrm>
            <a:off x="1494881" y="4976077"/>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21"/>
            </p:custDataLst>
          </p:nvPr>
        </p:nvSpPr>
        <p:spPr>
          <a:xfrm rot="3224468">
            <a:off x="1695880" y="2473104"/>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22"/>
            </p:custDataLst>
          </p:nvPr>
        </p:nvSpPr>
        <p:spPr>
          <a:xfrm rot="3531662">
            <a:off x="2000359" y="2642687"/>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23"/>
            </p:custDataLst>
          </p:nvPr>
        </p:nvSpPr>
        <p:spPr>
          <a:xfrm>
            <a:off x="963007" y="2532571"/>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24"/>
            </p:custDataLst>
          </p:nvPr>
        </p:nvSpPr>
        <p:spPr>
          <a:xfrm rot="21439215">
            <a:off x="2644967" y="5495452"/>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1</a:t>
            </a:r>
            <a:endParaRPr lang="zh-CN" altLang="en-US" sz="4800" dirty="0">
              <a:solidFill>
                <a:sysClr val="window" lastClr="FFFFFF"/>
              </a:solidFill>
              <a:sym typeface="Arial" panose="020B0604020202020204" pitchFamily="34" charset="0"/>
            </a:endParaRPr>
          </a:p>
        </p:txBody>
      </p:sp>
      <p:cxnSp>
        <p:nvCxnSpPr>
          <p:cNvPr id="37" name="直接箭头连接符 36"/>
          <p:cNvCxnSpPr/>
          <p:nvPr>
            <p:custDataLst>
              <p:tags r:id="rId25"/>
            </p:custDataLst>
          </p:nvPr>
        </p:nvCxnSpPr>
        <p:spPr>
          <a:xfrm>
            <a:off x="3427941" y="5798498"/>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26"/>
            </p:custDataLst>
          </p:nvPr>
        </p:nvSpPr>
        <p:spPr>
          <a:xfrm>
            <a:off x="4441190" y="5487035"/>
            <a:ext cx="6471285" cy="636270"/>
          </a:xfrm>
          <a:prstGeom prst="rect">
            <a:avLst/>
          </a:prstGeom>
          <a:noFill/>
        </p:spPr>
        <p:txBody>
          <a:bodyPr wrap="square" lIns="90000" tIns="46800" rIns="90000" bIns="0" rtlCol="0" anchor="ctr" anchorCtr="0">
            <a:spAutoFit/>
          </a:bodyPr>
          <a:lstStyle>
            <a:defPPr>
              <a:defRPr lang="zh-CN"/>
            </a:defPPr>
            <a:lvl1pPr>
              <a:lnSpc>
                <a:spcPct val="130000"/>
              </a:lnSpc>
              <a:defRPr sz="1200"/>
            </a:lvl1pPr>
          </a:lstStyle>
          <a:p>
            <a:pPr>
              <a:lnSpc>
                <a:spcPct val="120000"/>
              </a:lnSpc>
            </a:pPr>
            <a:r>
              <a:rPr lang="zh-CN" altLang="en-US" sz="1600" b="1" spc="300">
                <a:solidFill>
                  <a:srgbClr val="FFC000"/>
                </a:solidFill>
                <a:latin typeface="微软雅黑" panose="020B0503020204020204" pitchFamily="34" charset="-122"/>
                <a:ea typeface="微软雅黑" panose="020B0503020204020204" pitchFamily="34" charset="-122"/>
                <a:cs typeface="+mn-ea"/>
                <a:sym typeface="Arial" panose="020B0604020202020204" pitchFamily="34" charset="0"/>
              </a:rPr>
              <a:t>图纸：A4 号图幅。图标格式和大小见图 1-1-1 所示，学习任务 1 中已知。</a:t>
            </a:r>
          </a:p>
        </p:txBody>
      </p:sp>
      <p:sp>
        <p:nvSpPr>
          <p:cNvPr id="41" name="标题 1"/>
          <p:cNvSpPr txBox="1"/>
          <p:nvPr>
            <p:custDataLst>
              <p:tags r:id="rId27"/>
            </p:custDataLst>
          </p:nvPr>
        </p:nvSpPr>
        <p:spPr>
          <a:xfrm>
            <a:off x="1364343" y="552781"/>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rPr>
              <a:t>2. 任务要求</a:t>
            </a:r>
          </a:p>
        </p:txBody>
      </p:sp>
    </p:spTree>
    <p:custDataLst>
      <p:tags r:id="rId1"/>
    </p:custDataLst>
    <p:extLst>
      <p:ext uri="{BB962C8B-B14F-4D97-AF65-F5344CB8AC3E}">
        <p14:creationId xmlns:p14="http://schemas.microsoft.com/office/powerpoint/2010/main" val="91300044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custDataLst>
              <p:tags r:id="rId2"/>
            </p:custDataLst>
          </p:nvPr>
        </p:nvGrpSpPr>
        <p:grpSpPr>
          <a:xfrm>
            <a:off x="609971" y="505786"/>
            <a:ext cx="336550" cy="336550"/>
            <a:chOff x="609971" y="6001368"/>
            <a:chExt cx="336550" cy="336550"/>
          </a:xfrm>
        </p:grpSpPr>
        <p:sp>
          <p:nvSpPr>
            <p:cNvPr id="13" name="椭圆 12"/>
            <p:cNvSpPr/>
            <p:nvPr>
              <p:custDataLst>
                <p:tags r:id="rId16"/>
              </p:custDataLst>
            </p:nvPr>
          </p:nvSpPr>
          <p:spPr>
            <a:xfrm>
              <a:off x="609971" y="6001368"/>
              <a:ext cx="336550" cy="336550"/>
            </a:xfrm>
            <a:prstGeom prst="ellipse">
              <a:avLst/>
            </a:prstGeom>
            <a:solidFill>
              <a:srgbClr val="FF3F3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4" name="等腰三角形 13"/>
            <p:cNvSpPr/>
            <p:nvPr>
              <p:custDataLst>
                <p:tags r:id="rId17"/>
              </p:custDataLst>
            </p:nvPr>
          </p:nvSpPr>
          <p:spPr>
            <a:xfrm rot="5400000">
              <a:off x="741704" y="6125469"/>
              <a:ext cx="102484" cy="88348"/>
            </a:xfrm>
            <a:prstGeom prst="triangle">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3" name="组合 2"/>
          <p:cNvGrpSpPr/>
          <p:nvPr>
            <p:custDataLst>
              <p:tags r:id="rId3"/>
            </p:custDataLst>
          </p:nvPr>
        </p:nvGrpSpPr>
        <p:grpSpPr>
          <a:xfrm>
            <a:off x="609971" y="6169643"/>
            <a:ext cx="188360" cy="102484"/>
            <a:chOff x="609971" y="602894"/>
            <a:chExt cx="188360" cy="102484"/>
          </a:xfrm>
          <a:solidFill>
            <a:sysClr val="windowText" lastClr="000000"/>
          </a:solidFill>
        </p:grpSpPr>
        <p:sp>
          <p:nvSpPr>
            <p:cNvPr id="4" name="等腰三角形 3"/>
            <p:cNvSpPr/>
            <p:nvPr>
              <p:custDataLst>
                <p:tags r:id="rId14"/>
              </p:custDataLst>
            </p:nvPr>
          </p:nvSpPr>
          <p:spPr>
            <a:xfrm rot="5400000">
              <a:off x="602903" y="609962"/>
              <a:ext cx="102484" cy="88348"/>
            </a:xfrm>
            <a:prstGeom prst="triangle">
              <a:avLst/>
            </a:prstGeom>
            <a:gr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等腰三角形 4"/>
            <p:cNvSpPr/>
            <p:nvPr>
              <p:custDataLst>
                <p:tags r:id="rId15"/>
              </p:custDataLst>
            </p:nvPr>
          </p:nvSpPr>
          <p:spPr>
            <a:xfrm rot="5400000">
              <a:off x="702915" y="609962"/>
              <a:ext cx="102484" cy="88348"/>
            </a:xfrm>
            <a:prstGeom prst="triangle">
              <a:avLst/>
            </a:prstGeom>
            <a:gr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6" name="组合 5"/>
          <p:cNvGrpSpPr/>
          <p:nvPr>
            <p:custDataLst>
              <p:tags r:id="rId4"/>
            </p:custDataLst>
          </p:nvPr>
        </p:nvGrpSpPr>
        <p:grpSpPr>
          <a:xfrm>
            <a:off x="11378484" y="636755"/>
            <a:ext cx="203545" cy="74612"/>
            <a:chOff x="9839643" y="910585"/>
            <a:chExt cx="203545" cy="74612"/>
          </a:xfrm>
        </p:grpSpPr>
        <p:cxnSp>
          <p:nvCxnSpPr>
            <p:cNvPr id="7" name="直接连接符 6"/>
            <p:cNvCxnSpPr/>
            <p:nvPr>
              <p:custDataLst>
                <p:tags r:id="rId12"/>
              </p:custDataLst>
            </p:nvPr>
          </p:nvCxnSpPr>
          <p:spPr>
            <a:xfrm>
              <a:off x="9839643" y="910585"/>
              <a:ext cx="203545" cy="0"/>
            </a:xfrm>
            <a:prstGeom prst="line">
              <a:avLst/>
            </a:prstGeom>
            <a:ln w="12700">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cxnSp>
          <p:nvCxnSpPr>
            <p:cNvPr id="8" name="直接连接符 7"/>
            <p:cNvCxnSpPr/>
            <p:nvPr>
              <p:custDataLst>
                <p:tags r:id="rId13"/>
              </p:custDataLst>
            </p:nvPr>
          </p:nvCxnSpPr>
          <p:spPr>
            <a:xfrm>
              <a:off x="9839643" y="985197"/>
              <a:ext cx="155575" cy="0"/>
            </a:xfrm>
            <a:prstGeom prst="line">
              <a:avLst/>
            </a:prstGeom>
            <a:ln w="12700">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grpSp>
      <p:sp>
        <p:nvSpPr>
          <p:cNvPr id="10" name="矩形 9"/>
          <p:cNvSpPr/>
          <p:nvPr>
            <p:custDataLst>
              <p:tags r:id="rId5"/>
            </p:custDataLst>
          </p:nvPr>
        </p:nvSpPr>
        <p:spPr>
          <a:xfrm>
            <a:off x="1244135" y="2150625"/>
            <a:ext cx="4572000" cy="1944000"/>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1" name="矩形 10"/>
          <p:cNvSpPr/>
          <p:nvPr>
            <p:custDataLst>
              <p:tags r:id="rId6"/>
            </p:custDataLst>
          </p:nvPr>
        </p:nvSpPr>
        <p:spPr>
          <a:xfrm>
            <a:off x="6429325" y="1862625"/>
            <a:ext cx="4356000" cy="2520000"/>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5" name="文本框 14"/>
          <p:cNvSpPr txBox="1"/>
          <p:nvPr>
            <p:custDataLst>
              <p:tags r:id="rId7"/>
            </p:custDataLst>
          </p:nvPr>
        </p:nvSpPr>
        <p:spPr>
          <a:xfrm>
            <a:off x="1333500" y="4565650"/>
            <a:ext cx="4392295" cy="370840"/>
          </a:xfrm>
          <a:prstGeom prst="rect">
            <a:avLst/>
          </a:prstGeom>
          <a:noFill/>
        </p:spPr>
        <p:txBody>
          <a:bodyPr wrap="square" rtlCol="0">
            <a:spAutoFit/>
          </a:bodyPr>
          <a:lstStyle/>
          <a:p>
            <a:pPr algn="ctr">
              <a:lnSpc>
                <a:spcPct val="130000"/>
              </a:lnSpc>
            </a:pPr>
            <a:r>
              <a:rPr lang="zh-CN" altLang="en-US" sz="14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请绘制车间外墙保温层构造图，如图 1-1-41 所示。</a:t>
            </a:r>
          </a:p>
        </p:txBody>
      </p:sp>
      <p:sp>
        <p:nvSpPr>
          <p:cNvPr id="16" name="文本框 15"/>
          <p:cNvSpPr txBox="1"/>
          <p:nvPr>
            <p:custDataLst>
              <p:tags r:id="rId8"/>
            </p:custDataLst>
          </p:nvPr>
        </p:nvSpPr>
        <p:spPr>
          <a:xfrm>
            <a:off x="6537960" y="4565650"/>
            <a:ext cx="4139565" cy="370840"/>
          </a:xfrm>
          <a:prstGeom prst="rect">
            <a:avLst/>
          </a:prstGeom>
          <a:noFill/>
        </p:spPr>
        <p:txBody>
          <a:bodyPr wrap="square" rtlCol="0">
            <a:spAutoFit/>
          </a:bodyPr>
          <a:lstStyle/>
          <a:p>
            <a:pPr algn="ctr">
              <a:lnSpc>
                <a:spcPct val="130000"/>
              </a:lnSpc>
            </a:pPr>
            <a:r>
              <a:rPr lang="zh-CN" altLang="en-US" sz="14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绘制地层构造图，如图1-1-42 所示。</a:t>
            </a:r>
          </a:p>
        </p:txBody>
      </p:sp>
      <p:sp>
        <p:nvSpPr>
          <p:cNvPr id="17" name="文本框 16"/>
          <p:cNvSpPr txBox="1"/>
          <p:nvPr>
            <p:custDataLst>
              <p:tags r:id="rId9"/>
            </p:custDataLst>
          </p:nvPr>
        </p:nvSpPr>
        <p:spPr>
          <a:xfrm>
            <a:off x="3353435" y="484505"/>
            <a:ext cx="5485130" cy="730885"/>
          </a:xfrm>
          <a:prstGeom prst="rect">
            <a:avLst/>
          </a:prstGeom>
          <a:noFill/>
        </p:spPr>
        <p:txBody>
          <a:bodyPr vert="horz" wrap="square" rtlCol="0">
            <a:spAutoFit/>
          </a:bodyPr>
          <a:lstStyle/>
          <a:p>
            <a:pPr lvl="0" algn="ctr">
              <a:lnSpc>
                <a:spcPct val="130000"/>
              </a:lnSpc>
              <a:spcBef>
                <a:spcPts val="1000"/>
              </a:spcBef>
              <a:spcAft>
                <a:spcPts val="1000"/>
              </a:spcAft>
            </a:pPr>
            <a:r>
              <a:rPr lang="en-US" altLang="zh-CN" sz="3200" b="1"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 图样</a:t>
            </a:r>
          </a:p>
        </p:txBody>
      </p:sp>
      <p:cxnSp>
        <p:nvCxnSpPr>
          <p:cNvPr id="19" name="直接连接符 18"/>
          <p:cNvCxnSpPr/>
          <p:nvPr>
            <p:custDataLst>
              <p:tags r:id="rId10"/>
            </p:custDataLst>
          </p:nvPr>
        </p:nvCxnSpPr>
        <p:spPr>
          <a:xfrm>
            <a:off x="11378484" y="6220885"/>
            <a:ext cx="203545" cy="0"/>
          </a:xfrm>
          <a:prstGeom prst="line">
            <a:avLst/>
          </a:prstGeom>
          <a:ln w="12700">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cxnSp>
        <p:nvCxnSpPr>
          <p:cNvPr id="20" name="直接连接符 19"/>
          <p:cNvCxnSpPr/>
          <p:nvPr>
            <p:custDataLst>
              <p:tags r:id="rId11"/>
            </p:custDataLst>
          </p:nvPr>
        </p:nvCxnSpPr>
        <p:spPr>
          <a:xfrm>
            <a:off x="11075272" y="6220885"/>
            <a:ext cx="203545" cy="0"/>
          </a:xfrm>
          <a:prstGeom prst="line">
            <a:avLst/>
          </a:prstGeom>
          <a:ln w="12700">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pic>
        <p:nvPicPr>
          <p:cNvPr id="2" name="图片 1"/>
          <p:cNvPicPr/>
          <p:nvPr/>
        </p:nvPicPr>
        <p:blipFill>
          <a:blip r:embed="rId19"/>
          <a:stretch>
            <a:fillRect/>
          </a:stretch>
        </p:blipFill>
        <p:spPr>
          <a:xfrm>
            <a:off x="1334135" y="2240625"/>
            <a:ext cx="4392000" cy="1764000"/>
          </a:xfrm>
          <a:prstGeom prst="rect">
            <a:avLst/>
          </a:prstGeom>
        </p:spPr>
      </p:pic>
      <p:pic>
        <p:nvPicPr>
          <p:cNvPr id="9" name="图片 8"/>
          <p:cNvPicPr/>
          <p:nvPr/>
        </p:nvPicPr>
        <p:blipFill>
          <a:blip r:embed="rId20"/>
          <a:stretch>
            <a:fillRect/>
          </a:stretch>
        </p:blipFill>
        <p:spPr>
          <a:xfrm>
            <a:off x="6537325" y="1952625"/>
            <a:ext cx="4140000" cy="2340000"/>
          </a:xfrm>
          <a:prstGeom prst="rect">
            <a:avLst/>
          </a:prstGeom>
        </p:spPr>
      </p:pic>
    </p:spTree>
    <p:custDataLst>
      <p:tags r:id="rId1"/>
    </p:custDataLst>
    <p:extLst>
      <p:ext uri="{BB962C8B-B14F-4D97-AF65-F5344CB8AC3E}">
        <p14:creationId xmlns:p14="http://schemas.microsoft.com/office/powerpoint/2010/main" val="2283098635"/>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custDataLst>
              <p:tags r:id="rId2"/>
            </p:custDataLst>
          </p:nvPr>
        </p:nvSpPr>
        <p:spPr>
          <a:xfrm flipH="1">
            <a:off x="0" y="0"/>
            <a:ext cx="12192000" cy="3443189"/>
          </a:xfrm>
          <a:custGeom>
            <a:avLst/>
            <a:gdLst>
              <a:gd name="connsiteX0" fmla="*/ 12192000 w 12192000"/>
              <a:gd name="connsiteY0" fmla="*/ 0 h 3443189"/>
              <a:gd name="connsiteX1" fmla="*/ 0 w 12192000"/>
              <a:gd name="connsiteY1" fmla="*/ 0 h 3443189"/>
              <a:gd name="connsiteX2" fmla="*/ 0 w 12192000"/>
              <a:gd name="connsiteY2" fmla="*/ 3252436 h 3443189"/>
              <a:gd name="connsiteX3" fmla="*/ 12192000 w 12192000"/>
              <a:gd name="connsiteY3" fmla="*/ 2780804 h 3443189"/>
            </a:gdLst>
            <a:ahLst/>
            <a:cxnLst>
              <a:cxn ang="0">
                <a:pos x="connsiteX0" y="connsiteY0"/>
              </a:cxn>
              <a:cxn ang="0">
                <a:pos x="connsiteX1" y="connsiteY1"/>
              </a:cxn>
              <a:cxn ang="0">
                <a:pos x="connsiteX2" y="connsiteY2"/>
              </a:cxn>
              <a:cxn ang="0">
                <a:pos x="connsiteX3" y="connsiteY3"/>
              </a:cxn>
            </a:cxnLst>
            <a:rect l="l" t="t" r="r" b="b"/>
            <a:pathLst>
              <a:path w="12192000" h="3443189">
                <a:moveTo>
                  <a:pt x="12192000" y="0"/>
                </a:moveTo>
                <a:lnTo>
                  <a:pt x="0" y="0"/>
                </a:lnTo>
                <a:lnTo>
                  <a:pt x="0" y="3252436"/>
                </a:lnTo>
                <a:cubicBezTo>
                  <a:pt x="6096000" y="3873004"/>
                  <a:pt x="6096000" y="2780804"/>
                  <a:pt x="12192000" y="2780804"/>
                </a:cubicBezTo>
                <a:close/>
              </a:path>
            </a:pathLst>
          </a:custGeom>
          <a:solidFill>
            <a:srgbClr val="FFEAA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2" name="任意多边形: 形状 11"/>
          <p:cNvSpPr/>
          <p:nvPr>
            <p:custDataLst>
              <p:tags r:id="rId3"/>
            </p:custDataLst>
          </p:nvPr>
        </p:nvSpPr>
        <p:spPr>
          <a:xfrm flipH="1">
            <a:off x="0" y="2937820"/>
            <a:ext cx="12192000" cy="817639"/>
          </a:xfrm>
          <a:custGeom>
            <a:avLst/>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ahLst/>
            <a:cxnLst>
              <a:cxn ang="0">
                <a:pos x="connsiteX0" y="connsiteY0"/>
              </a:cxn>
              <a:cxn ang="0">
                <a:pos x="connsiteX1" y="connsiteY1"/>
              </a:cxn>
              <a:cxn ang="0">
                <a:pos x="connsiteX2" y="connsiteY2"/>
              </a:cxn>
              <a:cxn ang="0">
                <a:pos x="connsiteX3" y="connsiteY3"/>
              </a:cxn>
            </a:cxnLst>
            <a:rect l="l" t="t" r="r" b="b"/>
            <a:pathLst>
              <a:path w="12192000" h="817639">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EAA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8" name="文本框 7"/>
          <p:cNvSpPr txBox="1"/>
          <p:nvPr>
            <p:custDataLst>
              <p:tags r:id="rId4"/>
            </p:custDataLst>
          </p:nvPr>
        </p:nvSpPr>
        <p:spPr>
          <a:xfrm>
            <a:off x="1289685" y="1003300"/>
            <a:ext cx="5643880" cy="831850"/>
          </a:xfrm>
          <a:prstGeom prst="rect">
            <a:avLst/>
          </a:prstGeom>
          <a:noFill/>
        </p:spPr>
        <p:txBody>
          <a:bodyPr wrap="square" lIns="101600" tIns="38100" rIns="63500" bIns="38100" rtlCol="0" anchor="b" anchorCtr="0">
            <a:normAutofit/>
          </a:bodyPr>
          <a:lstStyle/>
          <a:p>
            <a:pPr fontAlgn="auto">
              <a:lnSpc>
                <a:spcPct val="100000"/>
              </a:lnSpc>
            </a:pPr>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知识准备</a:t>
            </a:r>
          </a:p>
        </p:txBody>
      </p:sp>
      <p:sp>
        <p:nvSpPr>
          <p:cNvPr id="9" name="文本框 8"/>
          <p:cNvSpPr txBox="1"/>
          <p:nvPr>
            <p:custDataLst>
              <p:tags r:id="rId5"/>
            </p:custDataLst>
          </p:nvPr>
        </p:nvSpPr>
        <p:spPr>
          <a:xfrm>
            <a:off x="669882" y="3990439"/>
            <a:ext cx="10852237" cy="190754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0" fontAlgn="ctr">
              <a:spcBef>
                <a:spcPts val="0"/>
              </a:spcBef>
              <a:spcAft>
                <a:spcPts val="600"/>
              </a:spcAft>
              <a:buSzPct val="130000"/>
              <a:buFont typeface="WPS-Bullets" pitchFamily="2" charset="0"/>
              <a:buChar char=""/>
            </a:pPr>
            <a:r>
              <a:rPr lang="zh-CN" altLang="en-US" b="1" dirty="0">
                <a:solidFill>
                  <a:srgbClr val="000000">
                    <a:lumMod val="75000"/>
                    <a:lumOff val="25000"/>
                  </a:srgbClr>
                </a:solidFill>
                <a:latin typeface="Arial" panose="020B0604020202020204" pitchFamily="34" charset="0"/>
              </a:rPr>
              <a:t>【步骤 1】读图。</a:t>
            </a:r>
            <a:endParaRPr lang="en-US" altLang="zh-CN" b="1" dirty="0">
              <a:solidFill>
                <a:srgbClr val="000000">
                  <a:lumMod val="75000"/>
                  <a:lumOff val="25000"/>
                </a:srgbClr>
              </a:solidFill>
              <a:latin typeface="Arial" panose="020B0604020202020204" pitchFamily="34" charset="0"/>
            </a:endParaRP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收集阅读有关的文件资料，对所绘图样的内容及要求进行了解，在绘图之前做到心中有数。</a:t>
            </a:r>
          </a:p>
          <a:p>
            <a:pPr marL="360045" indent="0" fontAlgn="ctr">
              <a:spcBef>
                <a:spcPts val="0"/>
              </a:spcBef>
              <a:spcAft>
                <a:spcPts val="600"/>
              </a:spcAft>
              <a:buSzPct val="130000"/>
              <a:buFont typeface="WPS-Bullets" pitchFamily="2" charset="0"/>
              <a:buChar char=""/>
            </a:pPr>
            <a:r>
              <a:rPr lang="zh-CN" altLang="en-US" b="1" dirty="0">
                <a:solidFill>
                  <a:srgbClr val="000000">
                    <a:lumMod val="75000"/>
                    <a:lumOff val="25000"/>
                  </a:srgbClr>
                </a:solidFill>
                <a:latin typeface="Arial" panose="020B0604020202020204" pitchFamily="34" charset="0"/>
                <a:sym typeface="+mn-ea"/>
              </a:rPr>
              <a:t>【步骤 2】工具、材料准备。</a:t>
            </a:r>
            <a:endParaRPr lang="en-US" altLang="zh-CN" b="1" dirty="0">
              <a:solidFill>
                <a:srgbClr val="000000">
                  <a:lumMod val="75000"/>
                  <a:lumOff val="25000"/>
                </a:srgbClr>
              </a:solidFill>
              <a:latin typeface="Arial" panose="020B0604020202020204" pitchFamily="34" charset="0"/>
            </a:endParaRP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（1）准备好必要的制图仪器、工具和用品。</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（2）将图纸用胶带纸固定在图板上，位置要适当。一般将图纸粘贴在图板的左下方。</a:t>
            </a:r>
          </a:p>
        </p:txBody>
      </p:sp>
      <p:sp>
        <p:nvSpPr>
          <p:cNvPr id="15" name="文本框 14"/>
          <p:cNvSpPr txBox="1"/>
          <p:nvPr>
            <p:custDataLst>
              <p:tags r:id="rId6"/>
            </p:custDataLst>
          </p:nvPr>
        </p:nvSpPr>
        <p:spPr>
          <a:xfrm>
            <a:off x="6142990" y="921385"/>
            <a:ext cx="483235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algn="just" fontAlgn="ctr">
              <a:spcBef>
                <a:spcPts val="1000"/>
              </a:spcBef>
              <a:spcAft>
                <a:spcPts val="0"/>
              </a:spcAft>
              <a:buSzPct val="130000"/>
              <a:buNone/>
            </a:pPr>
            <a:r>
              <a:rPr lang="zh-CN" altLang="en-US" dirty="0">
                <a:solidFill>
                  <a:srgbClr val="000000">
                    <a:lumMod val="75000"/>
                    <a:lumOff val="25000"/>
                  </a:srgbClr>
                </a:solidFill>
                <a:latin typeface="Arial" panose="020B0604020202020204" pitchFamily="34" charset="0"/>
              </a:rPr>
              <a:t>绘制图前复习教材中图幅、图线的有关规定及常用绘图工具的使用方法。正确使用绘图工具和仪器，应用几何作图的方法，掌握图线线型的画法以及适当的绘图步骤，是提高图面质量和制图速度的保证。</a:t>
            </a:r>
          </a:p>
        </p:txBody>
      </p:sp>
    </p:spTree>
    <p:custDataLst>
      <p:tags r:id="rId1"/>
    </p:custDataLst>
    <p:extLst>
      <p:ext uri="{BB962C8B-B14F-4D97-AF65-F5344CB8AC3E}">
        <p14:creationId xmlns:p14="http://schemas.microsoft.com/office/powerpoint/2010/main" val="1865736429"/>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custDataLst>
              <p:tags r:id="rId2"/>
            </p:custDataLst>
          </p:nvPr>
        </p:nvSpPr>
        <p:spPr>
          <a:xfrm flipH="1">
            <a:off x="0" y="0"/>
            <a:ext cx="12192000" cy="3443189"/>
          </a:xfrm>
          <a:custGeom>
            <a:avLst/>
            <a:gdLst>
              <a:gd name="connsiteX0" fmla="*/ 12192000 w 12192000"/>
              <a:gd name="connsiteY0" fmla="*/ 0 h 3443189"/>
              <a:gd name="connsiteX1" fmla="*/ 0 w 12192000"/>
              <a:gd name="connsiteY1" fmla="*/ 0 h 3443189"/>
              <a:gd name="connsiteX2" fmla="*/ 0 w 12192000"/>
              <a:gd name="connsiteY2" fmla="*/ 3252436 h 3443189"/>
              <a:gd name="connsiteX3" fmla="*/ 12192000 w 12192000"/>
              <a:gd name="connsiteY3" fmla="*/ 2780804 h 3443189"/>
            </a:gdLst>
            <a:ahLst/>
            <a:cxnLst>
              <a:cxn ang="0">
                <a:pos x="connsiteX0" y="connsiteY0"/>
              </a:cxn>
              <a:cxn ang="0">
                <a:pos x="connsiteX1" y="connsiteY1"/>
              </a:cxn>
              <a:cxn ang="0">
                <a:pos x="connsiteX2" y="connsiteY2"/>
              </a:cxn>
              <a:cxn ang="0">
                <a:pos x="connsiteX3" y="connsiteY3"/>
              </a:cxn>
            </a:cxnLst>
            <a:rect l="l" t="t" r="r" b="b"/>
            <a:pathLst>
              <a:path w="12192000" h="3443189">
                <a:moveTo>
                  <a:pt x="12192000" y="0"/>
                </a:moveTo>
                <a:lnTo>
                  <a:pt x="0" y="0"/>
                </a:lnTo>
                <a:lnTo>
                  <a:pt x="0" y="3252436"/>
                </a:lnTo>
                <a:cubicBezTo>
                  <a:pt x="6096000" y="3873004"/>
                  <a:pt x="6096000" y="2780804"/>
                  <a:pt x="12192000" y="2780804"/>
                </a:cubicBezTo>
                <a:close/>
              </a:path>
            </a:pathLst>
          </a:custGeom>
          <a:solidFill>
            <a:srgbClr val="FFEAA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2" name="任意多边形: 形状 11"/>
          <p:cNvSpPr/>
          <p:nvPr>
            <p:custDataLst>
              <p:tags r:id="rId3"/>
            </p:custDataLst>
          </p:nvPr>
        </p:nvSpPr>
        <p:spPr>
          <a:xfrm flipH="1">
            <a:off x="0" y="2937820"/>
            <a:ext cx="12192000" cy="817639"/>
          </a:xfrm>
          <a:custGeom>
            <a:avLst/>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ahLst/>
            <a:cxnLst>
              <a:cxn ang="0">
                <a:pos x="connsiteX0" y="connsiteY0"/>
              </a:cxn>
              <a:cxn ang="0">
                <a:pos x="connsiteX1" y="connsiteY1"/>
              </a:cxn>
              <a:cxn ang="0">
                <a:pos x="connsiteX2" y="connsiteY2"/>
              </a:cxn>
              <a:cxn ang="0">
                <a:pos x="connsiteX3" y="connsiteY3"/>
              </a:cxn>
            </a:cxnLst>
            <a:rect l="l" t="t" r="r" b="b"/>
            <a:pathLst>
              <a:path w="12192000" h="817639">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EAA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8" name="文本框 7"/>
          <p:cNvSpPr txBox="1"/>
          <p:nvPr>
            <p:custDataLst>
              <p:tags r:id="rId4"/>
            </p:custDataLst>
          </p:nvPr>
        </p:nvSpPr>
        <p:spPr>
          <a:xfrm>
            <a:off x="1289685" y="1003300"/>
            <a:ext cx="5643880" cy="831850"/>
          </a:xfrm>
          <a:prstGeom prst="rect">
            <a:avLst/>
          </a:prstGeom>
          <a:noFill/>
        </p:spPr>
        <p:txBody>
          <a:bodyPr wrap="square" lIns="101600" tIns="38100" rIns="63500" bIns="38100" rtlCol="0" anchor="b" anchorCtr="0">
            <a:normAutofit/>
          </a:bodyPr>
          <a:lstStyle/>
          <a:p>
            <a:pPr fontAlgn="auto">
              <a:lnSpc>
                <a:spcPct val="100000"/>
              </a:lnSpc>
            </a:pPr>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知识准备</a:t>
            </a:r>
          </a:p>
        </p:txBody>
      </p:sp>
      <p:sp>
        <p:nvSpPr>
          <p:cNvPr id="9" name="文本框 8"/>
          <p:cNvSpPr txBox="1"/>
          <p:nvPr>
            <p:custDataLst>
              <p:tags r:id="rId5"/>
            </p:custDataLst>
          </p:nvPr>
        </p:nvSpPr>
        <p:spPr>
          <a:xfrm>
            <a:off x="669882" y="3990439"/>
            <a:ext cx="10852237" cy="23044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0" fontAlgn="ctr">
              <a:spcBef>
                <a:spcPts val="0"/>
              </a:spcBef>
              <a:spcAft>
                <a:spcPts val="600"/>
              </a:spcAft>
              <a:buSzPct val="130000"/>
              <a:buFont typeface="WPS-Bullets" pitchFamily="2" charset="0"/>
              <a:buChar char=""/>
            </a:pPr>
            <a:r>
              <a:rPr lang="zh-CN" altLang="en-US" b="1" dirty="0">
                <a:solidFill>
                  <a:srgbClr val="000000">
                    <a:lumMod val="75000"/>
                    <a:lumOff val="25000"/>
                  </a:srgbClr>
                </a:solidFill>
                <a:latin typeface="Arial" panose="020B0604020202020204" pitchFamily="34" charset="0"/>
              </a:rPr>
              <a:t>【步骤 3】画底稿。</a:t>
            </a:r>
            <a:endParaRPr lang="en-US" altLang="zh-CN" b="1" dirty="0">
              <a:solidFill>
                <a:srgbClr val="000000">
                  <a:lumMod val="75000"/>
                  <a:lumOff val="25000"/>
                </a:srgbClr>
              </a:solidFill>
              <a:latin typeface="Arial" panose="020B0604020202020204" pitchFamily="34" charset="0"/>
            </a:endParaRP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（1）按制图标准的要求，先把图框线及标题栏的位置画好。</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（2）根据图样的数量、大小及复杂程度选择比例，安排图位，定好图形的中心线。</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（3）画图形的主要轮廓线，再由大到小，由整体到局部，直至画出所有轮廓线。</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（4）画尺寸界限、尺寸线以及其他符号等。</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（5）最后进行仔细的检查，擦去多余的底稿线。</a:t>
            </a:r>
          </a:p>
        </p:txBody>
      </p:sp>
      <p:sp>
        <p:nvSpPr>
          <p:cNvPr id="15" name="文本框 14"/>
          <p:cNvSpPr txBox="1"/>
          <p:nvPr>
            <p:custDataLst>
              <p:tags r:id="rId6"/>
            </p:custDataLst>
          </p:nvPr>
        </p:nvSpPr>
        <p:spPr>
          <a:xfrm>
            <a:off x="6142990" y="921385"/>
            <a:ext cx="483235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algn="just" fontAlgn="ctr">
              <a:spcBef>
                <a:spcPts val="1000"/>
              </a:spcBef>
              <a:spcAft>
                <a:spcPts val="0"/>
              </a:spcAft>
              <a:buSzPct val="130000"/>
              <a:buNone/>
            </a:pPr>
            <a:r>
              <a:rPr lang="zh-CN" altLang="en-US" dirty="0">
                <a:solidFill>
                  <a:srgbClr val="000000">
                    <a:lumMod val="75000"/>
                    <a:lumOff val="25000"/>
                  </a:srgbClr>
                </a:solidFill>
                <a:latin typeface="Arial" panose="020B0604020202020204" pitchFamily="34" charset="0"/>
              </a:rPr>
              <a:t>绘制图前复习教材中图幅、图线的有关规定及常用绘图工具的使用方法。正确使用绘图工具和仪器，应用几何作图的方法，掌握图线线型的画法以及适当的绘图步骤，是提高图面质量和制图速度的保证。</a:t>
            </a:r>
          </a:p>
        </p:txBody>
      </p:sp>
    </p:spTree>
    <p:custDataLst>
      <p:tags r:id="rId1"/>
    </p:custDataLst>
    <p:extLst>
      <p:ext uri="{BB962C8B-B14F-4D97-AF65-F5344CB8AC3E}">
        <p14:creationId xmlns:p14="http://schemas.microsoft.com/office/powerpoint/2010/main" val="2906281805"/>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custDataLst>
              <p:tags r:id="rId2"/>
            </p:custDataLst>
          </p:nvPr>
        </p:nvSpPr>
        <p:spPr>
          <a:xfrm flipH="1">
            <a:off x="0" y="0"/>
            <a:ext cx="12192000" cy="3443189"/>
          </a:xfrm>
          <a:custGeom>
            <a:avLst/>
            <a:gdLst>
              <a:gd name="connsiteX0" fmla="*/ 12192000 w 12192000"/>
              <a:gd name="connsiteY0" fmla="*/ 0 h 3443189"/>
              <a:gd name="connsiteX1" fmla="*/ 0 w 12192000"/>
              <a:gd name="connsiteY1" fmla="*/ 0 h 3443189"/>
              <a:gd name="connsiteX2" fmla="*/ 0 w 12192000"/>
              <a:gd name="connsiteY2" fmla="*/ 3252436 h 3443189"/>
              <a:gd name="connsiteX3" fmla="*/ 12192000 w 12192000"/>
              <a:gd name="connsiteY3" fmla="*/ 2780804 h 3443189"/>
            </a:gdLst>
            <a:ahLst/>
            <a:cxnLst>
              <a:cxn ang="0">
                <a:pos x="connsiteX0" y="connsiteY0"/>
              </a:cxn>
              <a:cxn ang="0">
                <a:pos x="connsiteX1" y="connsiteY1"/>
              </a:cxn>
              <a:cxn ang="0">
                <a:pos x="connsiteX2" y="connsiteY2"/>
              </a:cxn>
              <a:cxn ang="0">
                <a:pos x="connsiteX3" y="connsiteY3"/>
              </a:cxn>
            </a:cxnLst>
            <a:rect l="l" t="t" r="r" b="b"/>
            <a:pathLst>
              <a:path w="12192000" h="3443189">
                <a:moveTo>
                  <a:pt x="12192000" y="0"/>
                </a:moveTo>
                <a:lnTo>
                  <a:pt x="0" y="0"/>
                </a:lnTo>
                <a:lnTo>
                  <a:pt x="0" y="3252436"/>
                </a:lnTo>
                <a:cubicBezTo>
                  <a:pt x="6096000" y="3873004"/>
                  <a:pt x="6096000" y="2780804"/>
                  <a:pt x="12192000" y="2780804"/>
                </a:cubicBezTo>
                <a:close/>
              </a:path>
            </a:pathLst>
          </a:custGeom>
          <a:solidFill>
            <a:srgbClr val="FFEAA9"/>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2" name="任意多边形: 形状 11"/>
          <p:cNvSpPr/>
          <p:nvPr>
            <p:custDataLst>
              <p:tags r:id="rId3"/>
            </p:custDataLst>
          </p:nvPr>
        </p:nvSpPr>
        <p:spPr>
          <a:xfrm flipH="1">
            <a:off x="0" y="2937820"/>
            <a:ext cx="12192000" cy="817639"/>
          </a:xfrm>
          <a:custGeom>
            <a:avLst/>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ahLst/>
            <a:cxnLst>
              <a:cxn ang="0">
                <a:pos x="connsiteX0" y="connsiteY0"/>
              </a:cxn>
              <a:cxn ang="0">
                <a:pos x="connsiteX1" y="connsiteY1"/>
              </a:cxn>
              <a:cxn ang="0">
                <a:pos x="connsiteX2" y="connsiteY2"/>
              </a:cxn>
              <a:cxn ang="0">
                <a:pos x="connsiteX3" y="connsiteY3"/>
              </a:cxn>
            </a:cxnLst>
            <a:rect l="l" t="t" r="r" b="b"/>
            <a:pathLst>
              <a:path w="12192000" h="817639">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EAA9">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8" name="文本框 7"/>
          <p:cNvSpPr txBox="1"/>
          <p:nvPr>
            <p:custDataLst>
              <p:tags r:id="rId4"/>
            </p:custDataLst>
          </p:nvPr>
        </p:nvSpPr>
        <p:spPr>
          <a:xfrm>
            <a:off x="1289685" y="1003300"/>
            <a:ext cx="5643880" cy="831850"/>
          </a:xfrm>
          <a:prstGeom prst="rect">
            <a:avLst/>
          </a:prstGeom>
          <a:noFill/>
        </p:spPr>
        <p:txBody>
          <a:bodyPr wrap="square" lIns="101600" tIns="38100" rIns="63500" bIns="38100" rtlCol="0" anchor="b" anchorCtr="0">
            <a:normAutofit/>
          </a:bodyPr>
          <a:lstStyle/>
          <a:p>
            <a:pPr fontAlgn="auto">
              <a:lnSpc>
                <a:spcPct val="100000"/>
              </a:lnSpc>
            </a:pPr>
            <a:r>
              <a:rPr lang="zh-CN" altLang="en-US" sz="3600" b="1" spc="300" dirty="0">
                <a:solidFill>
                  <a:srgbClr val="000000">
                    <a:lumMod val="75000"/>
                    <a:lumOff val="25000"/>
                  </a:srgbClr>
                </a:solidFill>
                <a:uFillTx/>
                <a:latin typeface="Arial" panose="020B0604020202020204" pitchFamily="34" charset="0"/>
                <a:ea typeface="微软雅黑" panose="020B0503020204020204" pitchFamily="34" charset="-122"/>
              </a:rPr>
              <a:t>知识准备</a:t>
            </a:r>
          </a:p>
        </p:txBody>
      </p:sp>
      <p:sp>
        <p:nvSpPr>
          <p:cNvPr id="9" name="文本框 8"/>
          <p:cNvSpPr txBox="1"/>
          <p:nvPr>
            <p:custDataLst>
              <p:tags r:id="rId5"/>
            </p:custDataLst>
          </p:nvPr>
        </p:nvSpPr>
        <p:spPr>
          <a:xfrm>
            <a:off x="669882" y="3990439"/>
            <a:ext cx="10852237" cy="183007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0" fontAlgn="ctr">
              <a:spcBef>
                <a:spcPts val="0"/>
              </a:spcBef>
              <a:spcAft>
                <a:spcPts val="600"/>
              </a:spcAft>
              <a:buSzPct val="130000"/>
              <a:buFont typeface="WPS-Bullets" pitchFamily="2" charset="0"/>
              <a:buChar char=""/>
            </a:pPr>
            <a:r>
              <a:rPr lang="zh-CN" altLang="en-US" b="1" dirty="0">
                <a:solidFill>
                  <a:srgbClr val="000000">
                    <a:lumMod val="75000"/>
                    <a:lumOff val="25000"/>
                  </a:srgbClr>
                </a:solidFill>
                <a:latin typeface="Arial" panose="020B0604020202020204" pitchFamily="34" charset="0"/>
              </a:rPr>
              <a:t>【步骤 4】用铅笔加深。</a:t>
            </a:r>
            <a:endParaRPr lang="en-US" altLang="zh-CN" b="1" dirty="0">
              <a:solidFill>
                <a:srgbClr val="000000">
                  <a:lumMod val="75000"/>
                  <a:lumOff val="25000"/>
                </a:srgbClr>
              </a:solidFill>
              <a:latin typeface="Arial" panose="020B0604020202020204" pitchFamily="34" charset="0"/>
            </a:endParaRP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（1）先画曲线后画直线。加深后的同类图线，其粗细和深浅要保持一致。要按照水平线从上到下，垂直线从左到右的顺序一次完成。</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（2）各类线型的加深顺序是：中心线、粗实线、虚线、细实线。</a:t>
            </a:r>
          </a:p>
          <a:p>
            <a:pPr marL="720090" lvl="2" indent="0" fontAlgn="ctr">
              <a:lnSpc>
                <a:spcPct val="130000"/>
              </a:lnSpc>
              <a:spcBef>
                <a:spcPts val="0"/>
              </a:spcBef>
              <a:spcAft>
                <a:spcPts val="600"/>
              </a:spcAft>
              <a:buClr>
                <a:srgbClr val="FFFFFF">
                  <a:lumMod val="65000"/>
                </a:srgbClr>
              </a:buClr>
              <a:buSzPct val="60000"/>
              <a:buFont typeface="WPS-Bullets" pitchFamily="2" charset="0"/>
              <a:buChar cha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微软雅黑" panose="020B0503020204020204" pitchFamily="34" charset="-122"/>
              </a:rPr>
              <a:t>（3）加深图框线、标题栏及表格，并填写其内容及说明。</a:t>
            </a:r>
          </a:p>
        </p:txBody>
      </p:sp>
      <p:sp>
        <p:nvSpPr>
          <p:cNvPr id="15" name="文本框 14"/>
          <p:cNvSpPr txBox="1"/>
          <p:nvPr>
            <p:custDataLst>
              <p:tags r:id="rId6"/>
            </p:custDataLst>
          </p:nvPr>
        </p:nvSpPr>
        <p:spPr>
          <a:xfrm>
            <a:off x="6142990" y="921385"/>
            <a:ext cx="483235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algn="just" fontAlgn="ctr">
              <a:spcBef>
                <a:spcPts val="1000"/>
              </a:spcBef>
              <a:spcAft>
                <a:spcPts val="0"/>
              </a:spcAft>
              <a:buSzPct val="130000"/>
              <a:buNone/>
            </a:pPr>
            <a:r>
              <a:rPr lang="zh-CN" altLang="en-US" dirty="0">
                <a:solidFill>
                  <a:srgbClr val="000000">
                    <a:lumMod val="75000"/>
                    <a:lumOff val="25000"/>
                  </a:srgbClr>
                </a:solidFill>
                <a:latin typeface="Arial" panose="020B0604020202020204" pitchFamily="34" charset="0"/>
              </a:rPr>
              <a:t>绘制图前复习教材中图幅、图线的有关规定及常用绘图工具的使用方法。正确使用绘图工具和仪器，应用几何作图的方法，掌握图线线型的画法以及适当的绘图步骤，是提高图面质量和制图速度的保证。</a:t>
            </a:r>
          </a:p>
        </p:txBody>
      </p:sp>
    </p:spTree>
    <p:custDataLst>
      <p:tags r:id="rId1"/>
    </p:custDataLst>
    <p:extLst>
      <p:ext uri="{BB962C8B-B14F-4D97-AF65-F5344CB8AC3E}">
        <p14:creationId xmlns:p14="http://schemas.microsoft.com/office/powerpoint/2010/main" val="145313025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68000" cy="6858000"/>
          </a:xfrm>
          <a:prstGeom prst="rect">
            <a:avLst/>
          </a:prstGeom>
          <a:pattFill prst="ltUpDiag">
            <a:fgClr>
              <a:srgbClr val="FFEAA9"/>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5" name="矩形 14"/>
          <p:cNvSpPr/>
          <p:nvPr>
            <p:custDataLst>
              <p:tags r:id="rId3"/>
            </p:custDataLst>
          </p:nvPr>
        </p:nvSpPr>
        <p:spPr>
          <a:xfrm>
            <a:off x="-2" y="2449462"/>
            <a:ext cx="12192001" cy="3570158"/>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cxnSp>
        <p:nvCxnSpPr>
          <p:cNvPr id="3" name="直接连接符 2"/>
          <p:cNvCxnSpPr/>
          <p:nvPr>
            <p:custDataLst>
              <p:tags r:id="rId4"/>
            </p:custDataLst>
          </p:nvPr>
        </p:nvCxnSpPr>
        <p:spPr>
          <a:xfrm>
            <a:off x="864163" y="244946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cxnSp>
        <p:nvCxnSpPr>
          <p:cNvPr id="4" name="直接连接符 3"/>
          <p:cNvCxnSpPr/>
          <p:nvPr>
            <p:custDataLst>
              <p:tags r:id="rId5"/>
            </p:custDataLst>
          </p:nvPr>
        </p:nvCxnSpPr>
        <p:spPr>
          <a:xfrm>
            <a:off x="6096000" y="2449462"/>
            <a:ext cx="0" cy="3570161"/>
          </a:xfrm>
          <a:prstGeom prst="line">
            <a:avLst/>
          </a:prstGeom>
          <a:ln>
            <a:solidFill>
              <a:srgbClr val="000000"/>
            </a:solidFil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6"/>
            </p:custDataLst>
          </p:nvPr>
        </p:nvSpPr>
        <p:spPr>
          <a:xfrm>
            <a:off x="0" y="2651125"/>
            <a:ext cx="130629" cy="1509485"/>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7"/>
            </p:custDataLst>
          </p:nvPr>
        </p:nvSpPr>
        <p:spPr>
          <a:xfrm>
            <a:off x="12037241" y="2651125"/>
            <a:ext cx="130629" cy="1509485"/>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8" name="文本框 7"/>
          <p:cNvSpPr txBox="1"/>
          <p:nvPr>
            <p:custDataLst>
              <p:tags r:id="rId8"/>
            </p:custDataLst>
          </p:nvPr>
        </p:nvSpPr>
        <p:spPr>
          <a:xfrm>
            <a:off x="6546414" y="3146469"/>
            <a:ext cx="4629187" cy="2176145"/>
          </a:xfrm>
          <a:prstGeom prst="rect">
            <a:avLst/>
          </a:prstGeom>
          <a:noFill/>
        </p:spPr>
        <p:txBody>
          <a:bodyPr wrap="square" lIns="101600" tIns="0" rIns="82550" bIns="0" rtlCol="0" anchor="ctr" anchorCtr="0">
            <a:normAutofit fontScale="97500" lnSpcReduction="10000"/>
          </a:bodyPr>
          <a:lstStyle>
            <a:defPPr>
              <a:defRPr lang="zh-CN"/>
            </a:defPPr>
            <a:lvl1pPr fontAlgn="auto">
              <a:lnSpc>
                <a:spcPct val="130000"/>
              </a:lnSpc>
              <a:spcAft>
                <a:spcPts val="1000"/>
              </a:spcAft>
              <a:defRPr sz="1600" spc="150"/>
            </a:lvl1pPr>
          </a:lstStyle>
          <a:p>
            <a:pPr marL="355600" lvl="0" indent="-355600" algn="just" fontAlgn="ctr">
              <a:spcBef>
                <a:spcPts val="1000"/>
              </a:spcBef>
              <a:spcAft>
                <a:spcPts val="0"/>
              </a:spcAft>
              <a:buClr>
                <a:srgbClr val="000000">
                  <a:lumMod val="75000"/>
                  <a:lumOff val="25000"/>
                </a:srgbClr>
              </a:buClr>
              <a:buSzPct val="130000"/>
              <a:buFont typeface="Wingdings" panose="05000000000000000000" pitchFamily="2" charset="2"/>
              <a:buChar char="l"/>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（4）修图时，如果是用绘图墨水绘制的，应等墨线干透后，用刀片刮去需要修整的部分。</a:t>
            </a:r>
          </a:p>
          <a:p>
            <a:pPr marL="355600" lvl="0" indent="-355600" algn="just" fontAlgn="ctr">
              <a:spcBef>
                <a:spcPts val="1000"/>
              </a:spcBef>
              <a:spcAft>
                <a:spcPts val="0"/>
              </a:spcAft>
              <a:buClr>
                <a:srgbClr val="000000">
                  <a:lumMod val="75000"/>
                  <a:lumOff val="25000"/>
                </a:srgbClr>
              </a:buClr>
              <a:buSzPct val="130000"/>
              <a:buFont typeface="Wingdings" panose="05000000000000000000" pitchFamily="2" charset="2"/>
              <a:buChar char="l"/>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（5）绘制过程注意施工图中墙体大样图一中采用的制图标准。画底稿要认真，按附图中给出的尺寸，准确定好各图形位置，不必标出尺寸。</a:t>
            </a:r>
          </a:p>
        </p:txBody>
      </p:sp>
      <p:sp>
        <p:nvSpPr>
          <p:cNvPr id="9" name="文本框 8"/>
          <p:cNvSpPr txBox="1"/>
          <p:nvPr>
            <p:custDataLst>
              <p:tags r:id="rId9"/>
            </p:custDataLst>
          </p:nvPr>
        </p:nvSpPr>
        <p:spPr>
          <a:xfrm>
            <a:off x="1000107" y="3146469"/>
            <a:ext cx="4629187" cy="2176145"/>
          </a:xfrm>
          <a:prstGeom prst="rect">
            <a:avLst/>
          </a:prstGeom>
          <a:noFill/>
        </p:spPr>
        <p:txBody>
          <a:bodyPr wrap="square" lIns="101600" tIns="0" rIns="82550" bIns="0" rtlCol="0" anchor="ctr" anchorCtr="0">
            <a:normAutofit fontScale="90000"/>
          </a:bodyPr>
          <a:lstStyle>
            <a:defPPr>
              <a:defRPr lang="zh-CN"/>
            </a:defPPr>
            <a:lvl1pPr fontAlgn="auto">
              <a:lnSpc>
                <a:spcPct val="130000"/>
              </a:lnSpc>
              <a:spcAft>
                <a:spcPts val="1000"/>
              </a:spcAft>
              <a:defRPr sz="1600" spc="150"/>
            </a:lvl1pPr>
          </a:lstStyle>
          <a:p>
            <a:pPr marL="355600" lvl="0" indent="-355600" algn="just"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（1）画底稿的铅笔用H至3H，线条要轻而细。</a:t>
            </a:r>
          </a:p>
          <a:p>
            <a:pPr marL="355600" lvl="0" indent="-355600" algn="just"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（2）加深粗实线的铅笔用HB或B，加深细实线的铅笔用H或2H。写字的铅笔用H或HB。</a:t>
            </a:r>
          </a:p>
          <a:p>
            <a:pPr marL="355600" lvl="0" indent="-355600" algn="just"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pitchFamily="34" charset="-122"/>
                <a:sym typeface="微软雅黑" panose="020B0503020204020204" pitchFamily="34" charset="-122"/>
              </a:rPr>
              <a:t>（3）加深或描绘粗实线时，要以底稿线为中心线，以保证图形的准确性。</a:t>
            </a:r>
          </a:p>
        </p:txBody>
      </p:sp>
      <p:sp>
        <p:nvSpPr>
          <p:cNvPr id="10" name="文本框 9"/>
          <p:cNvSpPr txBox="1"/>
          <p:nvPr>
            <p:custDataLst>
              <p:tags r:id="rId10"/>
            </p:custDataLst>
          </p:nvPr>
        </p:nvSpPr>
        <p:spPr>
          <a:xfrm>
            <a:off x="864217" y="939286"/>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pitchFamily="34" charset="-122"/>
              </a:rPr>
              <a:t>注意事项</a:t>
            </a:r>
          </a:p>
        </p:txBody>
      </p:sp>
      <p:cxnSp>
        <p:nvCxnSpPr>
          <p:cNvPr id="13" name="直接连接符 12"/>
          <p:cNvCxnSpPr/>
          <p:nvPr>
            <p:custDataLst>
              <p:tags r:id="rId11"/>
            </p:custDataLst>
          </p:nvPr>
        </p:nvCxnSpPr>
        <p:spPr>
          <a:xfrm>
            <a:off x="864163" y="601962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Tree>
    <p:custDataLst>
      <p:tags r:id="rId1"/>
    </p:custDataLst>
    <p:extLst>
      <p:ext uri="{BB962C8B-B14F-4D97-AF65-F5344CB8AC3E}">
        <p14:creationId xmlns:p14="http://schemas.microsoft.com/office/powerpoint/2010/main" val="4094042360"/>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zh-CN"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建筑制图标准》（</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GB50104—2010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p>
        </p:txBody>
      </p:sp>
      <p:grpSp>
        <p:nvGrpSpPr>
          <p:cNvPr id="3" name="组合 2"/>
          <p:cNvGrpSpPr/>
          <p:nvPr/>
        </p:nvGrpSpPr>
        <p:grpSpPr>
          <a:xfrm flipH="1">
            <a:off x="409279" y="1511327"/>
            <a:ext cx="11373124" cy="4654168"/>
            <a:chOff x="479500" y="2201054"/>
            <a:chExt cx="11373124" cy="3960460"/>
          </a:xfrm>
        </p:grpSpPr>
        <p:grpSp>
          <p:nvGrpSpPr>
            <p:cNvPr id="4" name="组合 3"/>
            <p:cNvGrpSpPr/>
            <p:nvPr/>
          </p:nvGrpSpPr>
          <p:grpSpPr>
            <a:xfrm flipH="1">
              <a:off x="4580763" y="2201054"/>
              <a:ext cx="7271861" cy="3960460"/>
              <a:chOff x="1535339" y="2217737"/>
              <a:chExt cx="9509125" cy="2455863"/>
            </a:xfrm>
          </p:grpSpPr>
          <p:sp>
            <p:nvSpPr>
              <p:cNvPr id="18" name="Rectangle 5"/>
              <p:cNvSpPr>
                <a:spLocks noChangeArrowheads="1"/>
              </p:cNvSpPr>
              <p:nvPr/>
            </p:nvSpPr>
            <p:spPr bwMode="auto">
              <a:xfrm>
                <a:off x="1535339" y="2217737"/>
                <a:ext cx="4201204" cy="2455863"/>
              </a:xfrm>
              <a:prstGeom prst="rect">
                <a:avLst/>
              </a:prstGeom>
              <a:solidFill>
                <a:schemeClr val="accent2"/>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19" name="Rectangle 6"/>
              <p:cNvSpPr>
                <a:spLocks noChangeArrowheads="1"/>
              </p:cNvSpPr>
              <p:nvPr/>
            </p:nvSpPr>
            <p:spPr bwMode="auto">
              <a:xfrm>
                <a:off x="5838143" y="2217737"/>
                <a:ext cx="5206321" cy="2455863"/>
              </a:xfrm>
              <a:prstGeom prst="rect">
                <a:avLst/>
              </a:prstGeom>
              <a:blipFill dpi="0" rotWithShape="1">
                <a:blip r:embed="rId2"/>
                <a:srcRect/>
                <a:stretch>
                  <a:fillRect/>
                </a:stretch>
              </a:blip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21" name="TextBox 13"/>
              <p:cNvSpPr txBox="1">
                <a:spLocks noChangeArrowheads="1"/>
              </p:cNvSpPr>
              <p:nvPr/>
            </p:nvSpPr>
            <p:spPr bwMode="auto">
              <a:xfrm>
                <a:off x="1800224" y="2496778"/>
                <a:ext cx="3671910" cy="189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indent="431800" algn="just" fontAlgn="auto">
                  <a:lnSpc>
                    <a:spcPct val="130000"/>
                  </a:lnSpc>
                  <a:spcBef>
                    <a:spcPts val="0"/>
                  </a:spcBef>
                  <a:spcAft>
                    <a:spcPts val="0"/>
                  </a:spcAft>
                </a:pPr>
                <a:r>
                  <a:rPr dirty="0">
                    <a:solidFill>
                      <a:schemeClr val="tx1">
                        <a:lumMod val="85000"/>
                        <a:lumOff val="15000"/>
                      </a:schemeClr>
                    </a:solidFill>
                    <a:latin typeface="微软雅黑" panose="020B0503020204020204" pitchFamily="34" charset="-122"/>
                    <a:ea typeface="微软雅黑" panose="020B0503020204020204" pitchFamily="34" charset="-122"/>
                    <a:sym typeface="+mn-ea"/>
                  </a:rPr>
                  <a:t>本标准是根据原建设部《关于印发〈2007 年工程建设标准规范制订、修订计划（第一批）〉的通知》（建标〔2007〕125 号）的要求，由中国建筑标准研究院会同有关单位，在《建筑制图标准》（GB/T 50104—2001）的基础上修订而成的。</a:t>
                </a:r>
              </a:p>
            </p:txBody>
          </p:sp>
        </p:grpSp>
        <p:grpSp>
          <p:nvGrpSpPr>
            <p:cNvPr id="14" name="组合 13"/>
            <p:cNvGrpSpPr/>
            <p:nvPr/>
          </p:nvGrpSpPr>
          <p:grpSpPr>
            <a:xfrm>
              <a:off x="479500" y="2201054"/>
              <a:ext cx="4023369" cy="3960460"/>
              <a:chOff x="-2005168" y="1259190"/>
              <a:chExt cx="3168651" cy="3058698"/>
            </a:xfrm>
          </p:grpSpPr>
          <p:sp>
            <p:nvSpPr>
              <p:cNvPr id="15" name="圆角矩形 12"/>
              <p:cNvSpPr/>
              <p:nvPr/>
            </p:nvSpPr>
            <p:spPr bwMode="auto">
              <a:xfrm>
                <a:off x="-2005167" y="1259190"/>
                <a:ext cx="3168650" cy="1555809"/>
              </a:xfrm>
              <a:prstGeom prst="roundRect">
                <a:avLst>
                  <a:gd name="adj" fmla="val 0"/>
                </a:avLst>
              </a:prstGeom>
              <a:solidFill>
                <a:schemeClr val="accent2"/>
              </a:solidFill>
              <a:ln>
                <a:noFill/>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87"/>
              <p:cNvSpPr>
                <a:spLocks noChangeArrowheads="1"/>
              </p:cNvSpPr>
              <p:nvPr/>
            </p:nvSpPr>
            <p:spPr bwMode="auto">
              <a:xfrm>
                <a:off x="-1838775" y="1587127"/>
                <a:ext cx="2835222" cy="900157"/>
              </a:xfrm>
              <a:prstGeom prst="rect">
                <a:avLst/>
              </a:prstGeom>
              <a:noFill/>
              <a:ln w="9525">
                <a:noFill/>
                <a:miter lim="800000"/>
              </a:ln>
            </p:spPr>
            <p:txBody>
              <a:bodyPr lIns="91430" tIns="45716" rIns="91430" bIns="45716" anchor="ctr" anchorCtr="0">
                <a:spAutoFit/>
              </a:bodyPr>
              <a:lstStyle/>
              <a:p>
                <a:pPr indent="457200" algn="just" eaLnBrk="0" fontAlgn="ctr" hangingPunct="0">
                  <a:lnSpc>
                    <a:spcPct val="130000"/>
                  </a:lnSpc>
                  <a:spcBef>
                    <a:spcPts val="0"/>
                  </a:spcBef>
                  <a:spcAft>
                    <a:spcPts val="0"/>
                  </a:spcAft>
                  <a:buClr>
                    <a:srgbClr val="FF0000"/>
                  </a:buClr>
                  <a:buSzPct val="70000"/>
                </a:pPr>
                <a:r>
                  <a:rPr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主要技术内容包括：</a:t>
                </a:r>
                <a:r>
                  <a:rPr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总则、图线、比例、计量单位、坐标标注、标高注法、名称和编号、图例、图样画法、尺寸标注等内容</a:t>
                </a:r>
                <a:r>
                  <a:rPr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p>
            </p:txBody>
          </p:sp>
          <p:sp>
            <p:nvSpPr>
              <p:cNvPr id="17" name="圆角矩形 14"/>
              <p:cNvSpPr/>
              <p:nvPr/>
            </p:nvSpPr>
            <p:spPr bwMode="auto">
              <a:xfrm>
                <a:off x="-2005168" y="2867202"/>
                <a:ext cx="3168650" cy="1450686"/>
              </a:xfrm>
              <a:prstGeom prst="roundRect">
                <a:avLst>
                  <a:gd name="adj" fmla="val 0"/>
                </a:avLst>
              </a:prstGeom>
              <a:solidFill>
                <a:schemeClr val="accent1">
                  <a:lumMod val="75000"/>
                </a:schemeClr>
              </a:solidFill>
              <a:ln>
                <a:noFill/>
              </a:ln>
            </p:spPr>
            <p:style>
              <a:lnRef idx="2">
                <a:schemeClr val="accent3"/>
              </a:lnRef>
              <a:fillRef idx="1">
                <a:schemeClr val="lt1"/>
              </a:fillRef>
              <a:effectRef idx="0">
                <a:schemeClr val="accent3"/>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87"/>
              <p:cNvSpPr>
                <a:spLocks noChangeArrowheads="1"/>
              </p:cNvSpPr>
              <p:nvPr/>
            </p:nvSpPr>
            <p:spPr bwMode="auto">
              <a:xfrm>
                <a:off x="-1923463" y="3247206"/>
                <a:ext cx="3005335" cy="689828"/>
              </a:xfrm>
              <a:prstGeom prst="rect">
                <a:avLst/>
              </a:prstGeom>
              <a:noFill/>
              <a:ln w="9525">
                <a:noFill/>
                <a:miter lim="800000"/>
              </a:ln>
            </p:spPr>
            <p:txBody>
              <a:bodyPr wrap="square" lIns="91430" tIns="45716" rIns="91430" bIns="45716" anchor="ctr" anchorCtr="0">
                <a:spAutoFit/>
              </a:bodyPr>
              <a:lstStyle/>
              <a:p>
                <a:pPr indent="406400" algn="just" eaLnBrk="0" fontAlgn="ctr" hangingPunct="0">
                  <a:lnSpc>
                    <a:spcPct val="130000"/>
                  </a:lnSpc>
                  <a:spcBef>
                    <a:spcPts val="0"/>
                  </a:spcBef>
                  <a:spcAft>
                    <a:spcPts val="0"/>
                  </a:spcAft>
                  <a:buClr>
                    <a:srgbClr val="FF0000"/>
                  </a:buClr>
                  <a:buSzPct val="70000"/>
                  <a:extLst>
                    <a:ext uri="{35155182-B16C-46BC-9424-99874614C6A1}">
                      <wpsdc:indentchars xmlns="" xmlns:wpsdc="http://www.wps.cn/officeDocument/2017/drawingmlCustomData" val="200" checksum="1740828767"/>
                    </a:ext>
                  </a:extLst>
                </a:pPr>
                <a:r>
                  <a:rPr sz="1600" dirty="0">
                    <a:solidFill>
                      <a:schemeClr val="bg1"/>
                    </a:solidFill>
                    <a:latin typeface="微软雅黑" panose="020B0503020204020204" pitchFamily="34" charset="-122"/>
                    <a:ea typeface="微软雅黑" panose="020B0503020204020204" pitchFamily="34" charset="-122"/>
                    <a:sym typeface="+mn-ea"/>
                  </a:rPr>
                  <a:t>单元一选取了图线、比例、计量单位、坐标标注、标高注法、尺寸标注内容进行学习。</a:t>
                </a:r>
              </a:p>
            </p:txBody>
          </p:sp>
        </p:gr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a:xfrm>
            <a:off x="979170" y="282575"/>
            <a:ext cx="10323830" cy="521970"/>
          </a:xfrm>
        </p:spPr>
        <p:txBody>
          <a:bodyPr/>
          <a:lstStyle/>
          <a:p>
            <a:r>
              <a:rPr lang="zh-CN" altLang="zh-CN" dirty="0" smtClean="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总图制图标准》（</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GB/T50103-2010</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9" name="Rectangle 4"/>
          <p:cNvSpPr/>
          <p:nvPr/>
        </p:nvSpPr>
        <p:spPr>
          <a:xfrm>
            <a:off x="0" y="3602990"/>
            <a:ext cx="12192000" cy="32645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ectangle 13"/>
          <p:cNvSpPr/>
          <p:nvPr/>
        </p:nvSpPr>
        <p:spPr>
          <a:xfrm>
            <a:off x="979170" y="1234440"/>
            <a:ext cx="10323830" cy="1938655"/>
          </a:xfrm>
          <a:prstGeom prst="rect">
            <a:avLst/>
          </a:prstGeom>
        </p:spPr>
        <p:txBody>
          <a:bodyPr wrap="square" anchor="ctr" anchorCtr="0">
            <a:noAutofit/>
          </a:bodyPr>
          <a:lstStyle/>
          <a:p>
            <a:pPr indent="508000" algn="just" fontAlgn="auto">
              <a:lnSpc>
                <a:spcPct val="150000"/>
              </a:lnSpc>
              <a:spcBef>
                <a:spcPts val="0"/>
              </a:spcBef>
              <a:spcAft>
                <a:spcPts val="0"/>
              </a:spcAft>
              <a:extLst>
                <a:ext uri="{35155182-B16C-46BC-9424-99874614C6A1}">
                  <wpsdc:indentchars xmlns="" xmlns:wpsdc="http://www.wps.cn/officeDocument/2017/drawingmlCustomData" val="200" checksum="282533468"/>
                </a:ext>
              </a:extLst>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本标准共分 3 章，主要技术内容包括：</a:t>
            </a:r>
            <a:r>
              <a:rPr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总则、基本规定、图线、比例、计量单位、坐标标注、标高注法、名称和编号、图例</a:t>
            </a:r>
            <a:r>
              <a:rPr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等。</a:t>
            </a:r>
          </a:p>
          <a:p>
            <a:pPr indent="508000" algn="just" fontAlgn="auto">
              <a:lnSpc>
                <a:spcPct val="150000"/>
              </a:lnSpc>
              <a:spcBef>
                <a:spcPts val="0"/>
              </a:spcBef>
              <a:spcAft>
                <a:spcPts val="0"/>
              </a:spcAft>
              <a:extLst>
                <a:ext uri="{35155182-B16C-46BC-9424-99874614C6A1}">
                  <wpsdc:indentchars xmlns="" xmlns:wpsdc="http://www.wps.cn/officeDocument/2017/drawingmlCustomData" val="200" checksum="282533468"/>
                </a:ext>
              </a:extLst>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本单元摘录了上述 3 个标准中对图纸幅面规格与图纸编排顺序、图线、字体、比例、符号、尺寸标注 6 大部分。其他内容在后续单元中进行讲解与学习。</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02_1*i*2"/>
  <p:tag name="KSO_WM_TEMPLATE_CATEGORY" val="diagram"/>
  <p:tag name="KSO_WM_TEMPLATE_INDEX" val="20202902"/>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02_1*i*4"/>
  <p:tag name="KSO_WM_TEMPLATE_CATEGORY" val="diagram"/>
  <p:tag name="KSO_WM_TEMPLATE_INDEX" val="2020290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02_1*a*1"/>
  <p:tag name="KSO_WM_TEMPLATE_CATEGORY" val="diagram"/>
  <p:tag name="KSO_WM_TEMPLATE_INDEX" val="2020290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文本具体内容，简明扼要的阐述您的观点。根据需要可酌情增减文字，以便观者准确的理解您传达的思想。"/>
  <p:tag name="KSO_WM_UNIT_NOCLEAR" val="0"/>
  <p:tag name="KSO_WM_UNIT_VALUE" val="70"/>
  <p:tag name="KSO_WM_UNIT_HIGHLIGHT" val="0"/>
  <p:tag name="KSO_WM_UNIT_COMPATIBLE" val="0"/>
  <p:tag name="KSO_WM_UNIT_DIAGRAM_ISNUMVISUAL" val="0"/>
  <p:tag name="KSO_WM_UNIT_DIAGRAM_ISREFERUNIT" val="0"/>
  <p:tag name="KSO_WM_UNIT_TYPE" val="f"/>
  <p:tag name="KSO_WM_UNIT_INDEX" val="1"/>
  <p:tag name="KSO_WM_UNIT_ID" val="diagram20202902_1*f*1"/>
  <p:tag name="KSO_WM_TEMPLATE_CATEGORY" val="diagram"/>
  <p:tag name="KSO_WM_TEMPLATE_INDEX" val="20202902"/>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548"/>
  <p:tag name="KSO_WM_SLIDE_ID" val="diagram3017854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243.872*192.974"/>
  <p:tag name="KSO_WM_SLIDE_POSITION" val="643.833*276.156"/>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i*2"/>
  <p:tag name="KSO_WM_TEMPLATE_CATEGORY" val="diagram"/>
  <p:tag name="KSO_WM_TEMPLATE_INDEX" val="30178548"/>
  <p:tag name="KSO_WM_UNIT_LAYERLEVEL" val="1"/>
  <p:tag name="KSO_WM_TAG_VERSION" val="1.0"/>
  <p:tag name="KSO_WM_BEAUTIFY_FLAG" val="#wm#"/>
  <p:tag name="KSO_WM_UNIT_TYPE" val="i"/>
  <p:tag name="KSO_WM_UNIT_INDEX" val="2"/>
  <p:tag name="KSO_WM_UNIT_COLOR_SCHEME_SHAPE_ID" val="14"/>
  <p:tag name="KSO_WM_UNIT_COLOR_SCHEME_PARENT_PAGE" val="0_1"/>
  <p:tag name="KSO_WM_UNIT_DECOLORIZATION" val="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i*3"/>
  <p:tag name="KSO_WM_TEMPLATE_CATEGORY" val="diagram"/>
  <p:tag name="KSO_WM_TEMPLATE_INDEX" val="30178548"/>
  <p:tag name="KSO_WM_UNIT_LAYERLEVEL" val="1"/>
  <p:tag name="KSO_WM_TAG_VERSION" val="1.0"/>
  <p:tag name="KSO_WM_BEAUTIFY_FLAG" val="#wm#"/>
  <p:tag name="KSO_WM_UNIT_TYPE" val="i"/>
  <p:tag name="KSO_WM_UNIT_INDEX" val="3"/>
  <p:tag name="KSO_WM_UNIT_COLOR_SCHEME_SHAPE_ID" val="15"/>
  <p:tag name="KSO_WM_UNIT_COLOR_SCHEME_PARENT_PAGE" val="0_1"/>
  <p:tag name="KSO_WM_UNIT_DECOLORIZATION" val="1"/>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i*4"/>
  <p:tag name="KSO_WM_TEMPLATE_CATEGORY" val="diagram"/>
  <p:tag name="KSO_WM_TEMPLATE_INDEX" val="30178548"/>
  <p:tag name="KSO_WM_UNIT_LAYERLEVEL" val="1"/>
  <p:tag name="KSO_WM_TAG_VERSION" val="1.0"/>
  <p:tag name="KSO_WM_BEAUTIFY_FLAG" val="#wm#"/>
  <p:tag name="KSO_WM_UNIT_TYPE" val="i"/>
  <p:tag name="KSO_WM_UNIT_INDEX" val="4"/>
  <p:tag name="KSO_WM_UNIT_COLOR_SCHEME_SHAPE_ID" val="18"/>
  <p:tag name="KSO_WM_UNIT_COLOR_SCHEME_PARENT_PAGE" val="0_1"/>
  <p:tag name="KSO_WM_UNIT_FOIL_COLOR" val="1"/>
</p:tagLst>
</file>

<file path=ppt/tags/tag108.xml><?xml version="1.0" encoding="utf-8"?>
<p:tagLst xmlns:a="http://schemas.openxmlformats.org/drawingml/2006/main" xmlns:r="http://schemas.openxmlformats.org/officeDocument/2006/relationships"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30178548_1*f*1"/>
  <p:tag name="KSO_WM_TEMPLATE_CATEGORY" val="diagram"/>
  <p:tag name="KSO_WM_TEMPLATE_INDEX" val="30178548"/>
  <p:tag name="KSO_WM_UNIT_LAYERLEVEL" val="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f"/>
  <p:tag name="KSO_WM_UNIT_INDEX" val="1"/>
  <p:tag name="KSO_WM_UNIT_COLOR_SCHEME_SHAPE_ID" val="17"/>
  <p:tag name="KSO_WM_UNIT_COLOR_SCHEME_PARENT_PAGE" val="0_1"/>
  <p:tag name="KSO_WM_UNIT_TEXT_PART_ID_V2" val="d-2-1"/>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458_1*i*2"/>
  <p:tag name="KSO_WM_TEMPLATE_CATEGORY" val="diagram"/>
  <p:tag name="KSO_WM_TEMPLATE_INDEX" val="20191458"/>
  <p:tag name="KSO_WM_UNIT_LAYERLEVEL" val="1"/>
  <p:tag name="KSO_WM_TAG_VERSION" val="1.0"/>
  <p:tag name="KSO_WM_BEAUTIFY_FLAG" val="#wm#"/>
  <p:tag name="KSO_WM_UNIT_ADJUSTLAYOUT_ID" val="2"/>
  <p:tag name="KSO_WM_UNIT_COLOR_SCHEME_SHAPE_ID" val="2"/>
  <p:tag name="KSO_WM_UNIT_COLOR_SCHEME_PARENT_PAGE" val="0_1"/>
</p:tagLst>
</file>

<file path=ppt/tags/tag1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10.xml><?xml version="1.0" encoding="utf-8"?>
<p:tagLst xmlns:a="http://schemas.openxmlformats.org/drawingml/2006/main" xmlns:r="http://schemas.openxmlformats.org/officeDocument/2006/relationships" xmlns:p="http://schemas.openxmlformats.org/presentationml/2006/main">
  <p:tag name="KSO_WM_SLIDE_ID" val="diagram20191450_1"/>
  <p:tag name="KSO_WM_SLIDE_ITEM_CNT" val="0"/>
  <p:tag name="KSO_WM_SLIDE_INDEX" val="1"/>
  <p:tag name="KSO_WM_TAG_VERSION" val="1.0"/>
  <p:tag name="KSO_WM_BEAUTIFY_FLAG" val="#wm#"/>
  <p:tag name="KSO_WM_TEMPLATE_CATEGORY" val="diagram"/>
  <p:tag name="KSO_WM_TEMPLATE_INDEX" val="20191450"/>
  <p:tag name="KSO_WM_SLIDE_LAYOUT" val="a_h"/>
  <p:tag name="KSO_WM_SLIDE_LAYOUT_CNT" val="1_1"/>
  <p:tag name="KSO_WM_SLIDE_TYPE" val="text"/>
  <p:tag name="KSO_WM_SLIDE_SUBTYPE" val="pureTxt"/>
  <p:tag name="KSO_WM_SLIDE_SIZE" val="224.5*254.64"/>
  <p:tag name="KSO_WM_SLIDE_POSITION" val="147.447*192.399"/>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450_1*i*1"/>
  <p:tag name="KSO_WM_TEMPLATE_CATEGORY" val="diagram"/>
  <p:tag name="KSO_WM_TEMPLATE_INDEX" val="20191450"/>
  <p:tag name="KSO_WM_UNIT_LAYERLEVEL" val="1"/>
  <p:tag name="KSO_WM_TAG_VERSION" val="1.0"/>
  <p:tag name="KSO_WM_BEAUTIFY_FLAG" val="#wm#"/>
  <p:tag name="KSO_WM_UNIT_ADJUSTLAYOUT_ID" val="2"/>
  <p:tag name="KSO_WM_UNIT_COLOR_SCHEME_SHAPE_ID" val="2"/>
  <p:tag name="KSO_WM_UNIT_COLOR_SCHEME_PARENT_PAGE" val="0_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450_1*i*2"/>
  <p:tag name="KSO_WM_TEMPLATE_CATEGORY" val="diagram"/>
  <p:tag name="KSO_WM_TEMPLATE_INDEX" val="20191450"/>
  <p:tag name="KSO_WM_UNIT_LAYERLEVEL" val="1"/>
  <p:tag name="KSO_WM_TAG_VERSION" val="1.0"/>
  <p:tag name="KSO_WM_BEAUTIFY_FLAG" val="#wm#"/>
  <p:tag name="KSO_WM_UNIT_ADJUSTLAYOUT_ID" val="3"/>
  <p:tag name="KSO_WM_UNIT_COLOR_SCHEME_SHAPE_ID" val="3"/>
  <p:tag name="KSO_WM_UNIT_COLOR_SCHEME_PARENT_PAGE" val="0_1"/>
  <p:tag name="KSO_WM_UNIT_FOIL_COLOR" val="1"/>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450_1*i*4"/>
  <p:tag name="KSO_WM_TEMPLATE_CATEGORY" val="diagram"/>
  <p:tag name="KSO_WM_TEMPLATE_INDEX" val="20191450"/>
  <p:tag name="KSO_WM_UNIT_LAYERLEVEL" val="1"/>
  <p:tag name="KSO_WM_TAG_VERSION" val="1.0"/>
  <p:tag name="KSO_WM_BEAUTIFY_FLAG" val="#wm#"/>
  <p:tag name="KSO_WM_UNIT_ADJUSTLAYOUT_ID" val="7"/>
  <p:tag name="KSO_WM_UNIT_COLOR_SCHEME_SHAPE_ID" val="7"/>
  <p:tag name="KSO_WM_UNIT_COLOR_SCHEME_PARENT_PAGE" val="0_1"/>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450_1*i*5"/>
  <p:tag name="KSO_WM_TEMPLATE_CATEGORY" val="diagram"/>
  <p:tag name="KSO_WM_TEMPLATE_INDEX" val="20191450"/>
  <p:tag name="KSO_WM_UNIT_LAYERLEVEL" val="1"/>
  <p:tag name="KSO_WM_TAG_VERSION" val="1.0"/>
  <p:tag name="KSO_WM_BEAUTIFY_FLAG" val="#wm#"/>
  <p:tag name="KSO_WM_UNIT_ADJUSTLAYOUT_ID" val="8"/>
  <p:tag name="KSO_WM_UNIT_COLOR_SCHEME_SHAPE_ID" val="8"/>
  <p:tag name="KSO_WM_UNIT_COLOR_SCHEME_PARENT_PAGE" val="0_1"/>
</p:tagLst>
</file>

<file path=ppt/tags/tag11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450_1*a*1"/>
  <p:tag name="KSO_WM_TEMPLATE_CATEGORY" val="diagram"/>
  <p:tag name="KSO_WM_TEMPLATE_INDEX" val="20191450"/>
  <p:tag name="KSO_WM_UNIT_LAYERLEVEL" val="1"/>
  <p:tag name="KSO_WM_TAG_VERSION" val="1.0"/>
  <p:tag name="KSO_WM_BEAUTIFY_FLAG" val="#wm#"/>
  <p:tag name="KSO_WM_UNIT_ADJUSTLAYOUT_ID" val="13"/>
  <p:tag name="KSO_WM_UNIT_COLOR_SCHEME_SHAPE_ID" val="13"/>
  <p:tag name="KSO_WM_UNIT_COLOR_SCHEME_PARENT_PAGE" val="0_1"/>
</p:tagLst>
</file>

<file path=ppt/tags/tag1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46"/>
  <p:tag name="KSO_WM_UNIT_HIGHLIGHT" val="0"/>
  <p:tag name="KSO_WM_UNIT_COMPATIBLE" val="0"/>
  <p:tag name="KSO_WM_UNIT_DIAGRAM_ISNUMVISUAL" val="0"/>
  <p:tag name="KSO_WM_UNIT_DIAGRAM_ISREFERUNIT" val="0"/>
  <p:tag name="KSO_WM_UNIT_ID" val="diagram20191450_1*h_a*1_1"/>
  <p:tag name="KSO_WM_TEMPLATE_CATEGORY" val="diagram"/>
  <p:tag name="KSO_WM_TEMPLATE_INDEX" val="20191450"/>
  <p:tag name="KSO_WM_UNIT_LAYERLEVEL" val="1_1"/>
  <p:tag name="KSO_WM_TAG_VERSION" val="1.0"/>
  <p:tag name="KSO_WM_BEAUTIFY_FLAG" val="#wm#"/>
  <p:tag name="KSO_WM_UNIT_PRESET_TEXT" val="单击此处添加小标题"/>
  <p:tag name="KSO_WM_UNIT_TYPE" val="h_a"/>
  <p:tag name="KSO_WM_UNIT_INDEX" val="1_1"/>
  <p:tag name="KSO_WM_UNIT_TEXT_PART_ID" val="1-Z"/>
  <p:tag name="KSO_WM_UNIT_TEXT_PART_SIZE" val="30*224.5"/>
  <p:tag name="KSO_WM_UNIT_ADJUSTLAYOUT_ID" val="18"/>
  <p:tag name="KSO_WM_UNIT_COLOR_SCHEME_SHAPE_ID" val="18"/>
  <p:tag name="KSO_WM_UNIT_COLOR_SCHEME_PARENT_PAGE" val="0_1"/>
</p:tagLst>
</file>

<file path=ppt/tags/tag117.xml><?xml version="1.0" encoding="utf-8"?>
<p:tagLst xmlns:a="http://schemas.openxmlformats.org/drawingml/2006/main" xmlns:r="http://schemas.openxmlformats.org/officeDocument/2006/relationships" xmlns:p="http://schemas.openxmlformats.org/presentationml/2006/main">
  <p:tag name="KSO_WM_SLIDE_ID" val="diagram20194761_1"/>
  <p:tag name="KSO_WM_SLIDE_ITEM_CNT" val="0"/>
  <p:tag name="KSO_WM_SLIDE_INDEX" val="1"/>
  <p:tag name="KSO_WM_TAG_VERSION" val="1.0"/>
  <p:tag name="KSO_WM_BEAUTIFY_FLAG" val="#wm#"/>
  <p:tag name="KSO_WM_TEMPLATE_CATEGORY" val="diagram"/>
  <p:tag name="KSO_WM_TEMPLATE_INDEX" val="20194761"/>
  <p:tag name="KSO_WM_SLIDE_LAYOUT" val="a_f"/>
  <p:tag name="KSO_WM_SLIDE_LAYOUT_CNT" val="1_1"/>
  <p:tag name="KSO_WM_SLIDE_TYPE" val="text"/>
  <p:tag name="KSO_WM_SLIDE_SUBTYPE" val="pureTxt"/>
  <p:tag name="KSO_WM_SLIDE_SIZE" val="960*540"/>
  <p:tag name="KSO_WM_SLIDE_POSITION" val="0*0"/>
  <p:tag name="KSO_WM_SLIDE_COLORSCHEME_VERSION" val="3.2"/>
</p:tagLst>
</file>

<file path=ppt/tags/tag118.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61_1*i*1"/>
  <p:tag name="KSO_WM_TEMPLATE_CATEGORY" val="diagram"/>
  <p:tag name="KSO_WM_TEMPLATE_INDEX" val="20194761"/>
  <p:tag name="KSO_WM_UNIT_LAYERLEVEL" val="1"/>
  <p:tag name="KSO_WM_TAG_VERSION" val="1.0"/>
  <p:tag name="KSO_WM_BEAUTIFY_FLAG" val="#wm#"/>
  <p:tag name="KSO_WM_UNIT_COLOR_SCHEME_SHAPE_ID" val="5"/>
  <p:tag name="KSO_WM_UNIT_COLOR_SCHEME_PARENT_PAGE" val="0_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61_1*i*2"/>
  <p:tag name="KSO_WM_TEMPLATE_CATEGORY" val="diagram"/>
  <p:tag name="KSO_WM_TEMPLATE_INDEX" val="20194761"/>
  <p:tag name="KSO_WM_UNIT_LAYERLEVEL" val="1"/>
  <p:tag name="KSO_WM_TAG_VERSION" val="1.0"/>
  <p:tag name="KSO_WM_BEAUTIFY_FLAG" val="#wm#"/>
  <p:tag name="KSO_WM_UNIT_COLOR_SCHEME_SHAPE_ID" val="7"/>
  <p:tag name="KSO_WM_UNIT_COLOR_SCHEME_PARENT_PAGE" val="0_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61_1*i*3"/>
  <p:tag name="KSO_WM_TEMPLATE_CATEGORY" val="diagram"/>
  <p:tag name="KSO_WM_TEMPLATE_INDEX" val="20194761"/>
  <p:tag name="KSO_WM_UNIT_LAYERLEVEL" val="1"/>
  <p:tag name="KSO_WM_TAG_VERSION" val="1.0"/>
  <p:tag name="KSO_WM_BEAUTIFY_FLAG" val="#wm#"/>
  <p:tag name="KSO_WM_UNIT_COLOR_SCHEME_SHAPE_ID" val="8"/>
  <p:tag name="KSO_WM_UNIT_COLOR_SCHEME_PARENT_PAGE" val="0_1"/>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61_1*i*4"/>
  <p:tag name="KSO_WM_TEMPLATE_CATEGORY" val="diagram"/>
  <p:tag name="KSO_WM_TEMPLATE_INDEX" val="20194761"/>
  <p:tag name="KSO_WM_UNIT_LAYERLEVEL" val="1"/>
  <p:tag name="KSO_WM_TAG_VERSION" val="1.0"/>
  <p:tag name="KSO_WM_BEAUTIFY_FLAG" val="#wm#"/>
  <p:tag name="KSO_WM_UNIT_COLOR_SCHEME_SHAPE_ID" val="6"/>
  <p:tag name="KSO_WM_UNIT_COLOR_SCHEME_PARENT_PAGE" val="0_1"/>
</p:tagLst>
</file>

<file path=ppt/tags/tag122.xml><?xml version="1.0" encoding="utf-8"?>
<p:tagLst xmlns:a="http://schemas.openxmlformats.org/drawingml/2006/main" xmlns:r="http://schemas.openxmlformats.org/officeDocument/2006/relationships"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1_1*a*1"/>
  <p:tag name="KSO_WM_TEMPLATE_CATEGORY" val="diagram"/>
  <p:tag name="KSO_WM_TEMPLATE_INDEX" val="20194761"/>
  <p:tag name="KSO_WM_UNIT_LAYERLEVEL" val="1"/>
  <p:tag name="KSO_WM_TAG_VERSION" val="1.0"/>
  <p:tag name="KSO_WM_BEAUTIFY_FLAG" val="#wm#"/>
  <p:tag name="KSO_WM_UNIT_COLOR_SCHEME_SHAPE_ID" val="3"/>
  <p:tag name="KSO_WM_UNIT_COLOR_SCHEME_PARENT_PAGE" val="0_1"/>
</p:tagLst>
</file>

<file path=ppt/tags/tag123.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点击此处添加正文，文字是您思想的提炼，为了最终呈现发布的良好效果。&#10;请言简意赅的阐述观点，并根据需要酌情增减文字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0"/>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6_1*f*1"/>
  <p:tag name="KSO_WM_TEMPLATE_CATEGORY" val="diagram"/>
  <p:tag name="KSO_WM_TEMPLATE_INDEX" val="20194646"/>
  <p:tag name="KSO_WM_UNIT_LAYERLEVEL" val="1"/>
  <p:tag name="KSO_WM_TAG_VERSION" val="1.0"/>
  <p:tag name="KSO_WM_BEAUTIFY_FLAG" val="#wm#"/>
  <p:tag name="KSO_WM_UNIT_COLOR_SCHEME_SHAPE_ID" val="5"/>
  <p:tag name="KSO_WM_UNIT_COLOR_SCHEME_PARENT_PAGE" val="0_1"/>
</p:tagLst>
</file>

<file path=ppt/tags/tag124.xml><?xml version="1.0" encoding="utf-8"?>
<p:tagLst xmlns:a="http://schemas.openxmlformats.org/drawingml/2006/main" xmlns:r="http://schemas.openxmlformats.org/officeDocument/2006/relationships" xmlns:p="http://schemas.openxmlformats.org/presentationml/2006/main">
  <p:tag name="KSO_WM_SLIDE_ID" val="diagram20194646_1"/>
  <p:tag name="KSO_WM_SLIDE_ITEM_CNT" val="0"/>
  <p:tag name="KSO_WM_SLIDE_INDEX" val="1"/>
  <p:tag name="KSO_WM_TAG_VERSION" val="1.0"/>
  <p:tag name="KSO_WM_BEAUTIFY_FLAG" val="#wm#"/>
  <p:tag name="KSO_WM_TEMPLATE_CATEGORY" val="diagram"/>
  <p:tag name="KSO_WM_TEMPLATE_INDEX" val="20194646"/>
  <p:tag name="KSO_WM_SLIDE_LAYOUT" val="a_f"/>
  <p:tag name="KSO_WM_SLIDE_LAYOUT_CNT" val="1_1"/>
  <p:tag name="KSO_WM_SLIDE_TYPE" val="text"/>
  <p:tag name="KSO_WM_SLIDE_SUBTYPE" val="pureTxt"/>
  <p:tag name="KSO_WM_SLIDE_SIZE" val="916*540"/>
  <p:tag name="KSO_WM_SLIDE_POSITION" val="44*0"/>
  <p:tag name="KSO_WM_SLIDE_COLORSCHEME_VERSION" val="3.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6_1*i*1"/>
  <p:tag name="KSO_WM_TEMPLATE_CATEGORY" val="diagram"/>
  <p:tag name="KSO_WM_TEMPLATE_INDEX" val="20194646"/>
  <p:tag name="KSO_WM_UNIT_LAYERLEVEL" val="1"/>
  <p:tag name="KSO_WM_TAG_VERSION" val="1.0"/>
  <p:tag name="KSO_WM_BEAUTIFY_FLAG" val="#wm#"/>
  <p:tag name="KSO_WM_UNIT_COLOR_SCHEME_SHAPE_ID" val="37"/>
  <p:tag name="KSO_WM_UNIT_COLOR_SCHEME_PARENT_PAGE" val="0_1"/>
  <p:tag name="KSO_WM_UNIT_DECOLORIZATION" val="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6_1*i*2"/>
  <p:tag name="KSO_WM_TEMPLATE_CATEGORY" val="diagram"/>
  <p:tag name="KSO_WM_TEMPLATE_INDEX" val="20194646"/>
  <p:tag name="KSO_WM_UNIT_LAYERLEVEL" val="1"/>
  <p:tag name="KSO_WM_TAG_VERSION" val="1.0"/>
  <p:tag name="KSO_WM_BEAUTIFY_FLAG" val="#wm#"/>
  <p:tag name="KSO_WM_UNIT_COLOR_SCHEME_SHAPE_ID" val="38"/>
  <p:tag name="KSO_WM_UNIT_COLOR_SCHEME_PARENT_PAGE" val="0_1"/>
  <p:tag name="KSO_WM_UNIT_DECOLORIZATION" val="1"/>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6_1*i*3"/>
  <p:tag name="KSO_WM_TEMPLATE_CATEGORY" val="diagram"/>
  <p:tag name="KSO_WM_TEMPLATE_INDEX" val="20194646"/>
  <p:tag name="KSO_WM_UNIT_LAYERLEVEL" val="1"/>
  <p:tag name="KSO_WM_TAG_VERSION" val="1.0"/>
  <p:tag name="KSO_WM_BEAUTIFY_FLAG" val="#wm#"/>
  <p:tag name="KSO_WM_UNIT_COLOR_SCHEME_SHAPE_ID" val="39"/>
  <p:tag name="KSO_WM_UNIT_COLOR_SCHEME_PARENT_PAGE" val="0_1"/>
  <p:tag name="KSO_WM_UNIT_DECOLORIZATION" val="1"/>
</p:tagLst>
</file>

<file path=ppt/tags/tag128.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点击此处添加正文，文字是您思想的提炼，为了最终呈现发布的良好效果。&#10;请言简意赅的阐述观点，并根据需要酌情增减文字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0"/>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6_1*f*1"/>
  <p:tag name="KSO_WM_TEMPLATE_CATEGORY" val="diagram"/>
  <p:tag name="KSO_WM_TEMPLATE_INDEX" val="20194646"/>
  <p:tag name="KSO_WM_UNIT_LAYERLEVEL" val="1"/>
  <p:tag name="KSO_WM_TAG_VERSION" val="1.0"/>
  <p:tag name="KSO_WM_BEAUTIFY_FLAG" val="#wm#"/>
  <p:tag name="KSO_WM_UNIT_COLOR_SCHEME_SHAPE_ID" val="5"/>
  <p:tag name="KSO_WM_UNIT_COLOR_SCHEME_PARENT_PAGE" val="0_1"/>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6_1*i*4"/>
  <p:tag name="KSO_WM_TEMPLATE_CATEGORY" val="diagram"/>
  <p:tag name="KSO_WM_TEMPLATE_INDEX" val="20194646"/>
  <p:tag name="KSO_WM_UNIT_LAYERLEVEL" val="1"/>
  <p:tag name="KSO_WM_TAG_VERSION" val="1.0"/>
  <p:tag name="KSO_WM_BEAUTIFY_FLAG" val="#wm#"/>
  <p:tag name="KSO_WM_UNIT_DECOLORIZATION" val="1"/>
  <p:tag name="KSO_WM_UNIT_COLOR_SCHEME_SHAPE_ID" val="41"/>
  <p:tag name="KSO_WM_UNIT_COLOR_SCHEME_PARENT_PAGE" val="0_1"/>
</p:tagLst>
</file>

<file path=ppt/tags/tag1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30.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131.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132.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133.xml><?xml version="1.0" encoding="utf-8"?>
<p:tagLst xmlns:a="http://schemas.openxmlformats.org/drawingml/2006/main" xmlns:r="http://schemas.openxmlformats.org/officeDocument/2006/relationships" xmlns:p="http://schemas.openxmlformats.org/presentationml/2006/main">
  <p:tag name="MH" val="20171115124452"/>
  <p:tag name="MH_LIBRARY" val="GRAPHIC"/>
  <p:tag name="MH_TYPE" val="SubTitle"/>
  <p:tag name="MH_ORDER" val="3"/>
</p:tagLst>
</file>

<file path=ppt/tags/tag134.xml><?xml version="1.0" encoding="utf-8"?>
<p:tagLst xmlns:a="http://schemas.openxmlformats.org/drawingml/2006/main" xmlns:r="http://schemas.openxmlformats.org/officeDocument/2006/relationships" xmlns:p="http://schemas.openxmlformats.org/presentationml/2006/main">
  <p:tag name="MH" val="20171115124452"/>
  <p:tag name="MH_LIBRARY" val="GRAPHIC"/>
  <p:tag name="MH_TYPE" val="Other"/>
  <p:tag name="MH_ORDER" val="14"/>
</p:tagLst>
</file>

<file path=ppt/tags/tag135.xml><?xml version="1.0" encoding="utf-8"?>
<p:tagLst xmlns:a="http://schemas.openxmlformats.org/drawingml/2006/main" xmlns:r="http://schemas.openxmlformats.org/officeDocument/2006/relationships" xmlns:p="http://schemas.openxmlformats.org/presentationml/2006/main">
  <p:tag name="MH" val="20171115124452"/>
  <p:tag name="MH_LIBRARY" val="GRAPHIC"/>
  <p:tag name="MH_TYPE" val="SubTitle"/>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71115124452"/>
  <p:tag name="MH_LIBRARY" val="GRAPHIC"/>
  <p:tag name="MH_TYPE" val="Other"/>
  <p:tag name="MH_ORDER" val="11"/>
</p:tagLst>
</file>

<file path=ppt/tags/tag137.xml><?xml version="1.0" encoding="utf-8"?>
<p:tagLst xmlns:a="http://schemas.openxmlformats.org/drawingml/2006/main" xmlns:r="http://schemas.openxmlformats.org/officeDocument/2006/relationships" xmlns:p="http://schemas.openxmlformats.org/presentationml/2006/main">
  <p:tag name="MH" val="20171115124452"/>
  <p:tag name="MH_LIBRARY" val="GRAPHIC"/>
  <p:tag name="MH_TYPE" val="SubTitle"/>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71115124452"/>
  <p:tag name="MH_LIBRARY" val="GRAPHIC"/>
  <p:tag name="MH_TYPE" val="Other"/>
  <p:tag name="MH_ORDER" val="2"/>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KSO_WM_SLIDE_ID" val="diagram20194851_1"/>
  <p:tag name="KSO_WM_SLIDE_ITEM_CNT" val="0"/>
  <p:tag name="KSO_WM_SLIDE_INDEX" val="1"/>
  <p:tag name="KSO_WM_TAG_VERSION" val="1.0"/>
  <p:tag name="KSO_WM_BEAUTIFY_FLAG" val="#wm#"/>
  <p:tag name="KSO_WM_TEMPLATE_CATEGORY" val="diagram"/>
  <p:tag name="KSO_WM_TEMPLATE_INDEX" val="20194851"/>
  <p:tag name="KSO_WM_SLIDE_LAYOUT" val="a_f"/>
  <p:tag name="KSO_WM_SLIDE_LAYOUT_CNT" val="1_2"/>
  <p:tag name="KSO_WM_SLIDE_TYPE" val="text"/>
  <p:tag name="KSO_WM_SLIDE_SUBTYPE" val="pureTxt"/>
  <p:tag name="KSO_WM_SLIDE_SIZE" val="960*540"/>
  <p:tag name="KSO_WM_SLIDE_POSITION" val="0*0"/>
  <p:tag name="KSO_WM_SLIDE_COLORSCHEME_VERSION" val="3.2"/>
  <p:tag name="KSO_WM_TEMPLATE_SUBCATEGORY" val="0"/>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 name="KSO_WM_UNIT_COLOR_SCHEME_SHAPE_ID" val="15"/>
  <p:tag name="KSO_WM_UNIT_COLOR_SCHEME_PARENT_PAGE" val="0_1"/>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 name="KSO_WM_UNIT_COLOR_SCHEME_SHAPE_ID" val="3"/>
  <p:tag name="KSO_WM_UNIT_COLOR_SCHEME_PARENT_PAGE" val="0_1"/>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851_1*i*4"/>
  <p:tag name="KSO_WM_TEMPLATE_CATEGORY" val="diagram"/>
  <p:tag name="KSO_WM_TEMPLATE_INDEX" val="20194851"/>
  <p:tag name="KSO_WM_UNIT_LAYERLEVEL" val="1"/>
  <p:tag name="KSO_WM_TAG_VERSION" val="1.0"/>
  <p:tag name="KSO_WM_BEAUTIFY_FLAG" val="#wm#"/>
  <p:tag name="KSO_WM_UNIT_COLOR_SCHEME_SHAPE_ID" val="4"/>
  <p:tag name="KSO_WM_UNIT_COLOR_SCHEME_PARENT_PAGE" val="0_1"/>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 name="KSO_WM_UNIT_COLOR_SCHEME_SHAPE_ID" val="6"/>
  <p:tag name="KSO_WM_UNIT_COLOR_SCHEME_PARENT_PAGE" val="0_1"/>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 name="KSO_WM_UNIT_COLOR_SCHEME_SHAPE_ID" val="7"/>
  <p:tag name="KSO_WM_UNIT_COLOR_SCHEME_PARENT_PAGE" val="0_1"/>
</p:tagLst>
</file>

<file path=ppt/tags/tag148.xml><?xml version="1.0" encoding="utf-8"?>
<p:tagLst xmlns:a="http://schemas.openxmlformats.org/drawingml/2006/main" xmlns:r="http://schemas.openxmlformats.org/officeDocument/2006/relationships" xmlns:p="http://schemas.openxmlformats.org/presentationml/2006/main">
  <p:tag name="KSO_WM_UNIT_TEXT_PART_ID_V2" val="d-5-2"/>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
  <p:tag name="KSO_WM_UNIT_NOCLEAR" val="1"/>
  <p:tag name="KSO_WM_UNIT_VALUE" val="147"/>
  <p:tag name="KSO_WM_UNIT_HIGHLIGHT" val="0"/>
  <p:tag name="KSO_WM_UNIT_COMPATIBLE" val="0"/>
  <p:tag name="KSO_WM_UNIT_DIAGRAM_ISNUMVISUAL"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 name="KSO_WM_UNIT_COLOR_SCHEME_SHAPE_ID" val="8"/>
  <p:tag name="KSO_WM_UNIT_COLOR_SCHEME_PARENT_PAGE" val="0_1"/>
</p:tagLst>
</file>

<file path=ppt/tags/tag149.xml><?xml version="1.0" encoding="utf-8"?>
<p:tagLst xmlns:a="http://schemas.openxmlformats.org/drawingml/2006/main" xmlns:r="http://schemas.openxmlformats.org/officeDocument/2006/relationships" xmlns:p="http://schemas.openxmlformats.org/presentationml/2006/main">
  <p:tag name="KSO_WM_UNIT_TEXT_PART_ID_V2" val="d-5-2"/>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
  <p:tag name="KSO_WM_UNIT_NOCLEAR" val="1"/>
  <p:tag name="KSO_WM_UNIT_VALUE" val="147"/>
  <p:tag name="KSO_WM_UNIT_HIGHLIGHT" val="0"/>
  <p:tag name="KSO_WM_UNIT_COMPATIBLE" val="0"/>
  <p:tag name="KSO_WM_UNIT_DIAGRAM_ISNUMVISUAL" val="0"/>
  <p:tag name="KSO_WM_UNIT_DIAGRAM_ISREFERUNIT" val="0"/>
  <p:tag name="KSO_WM_UNIT_TYPE" val="f"/>
  <p:tag name="KSO_WM_UNIT_INDEX" val="2"/>
  <p:tag name="KSO_WM_UNIT_ID" val="diagram20194851_1*f*2"/>
  <p:tag name="KSO_WM_TEMPLATE_CATEGORY" val="diagram"/>
  <p:tag name="KSO_WM_TEMPLATE_INDEX" val="20194851"/>
  <p:tag name="KSO_WM_UNIT_LAYERLEVEL" val="1"/>
  <p:tag name="KSO_WM_TAG_VERSION" val="1.0"/>
  <p:tag name="KSO_WM_BEAUTIFY_FLAG" val="#wm#"/>
  <p:tag name="KSO_WM_UNIT_COLOR_SCHEME_SHAPE_ID" val="9"/>
  <p:tag name="KSO_WM_UNIT_COLOR_SCHEME_PARENT_PAGE" val="0_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50.xml><?xml version="1.0" encoding="utf-8"?>
<p:tagLst xmlns:a="http://schemas.openxmlformats.org/drawingml/2006/main" xmlns:r="http://schemas.openxmlformats.org/officeDocument/2006/relationships"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 name="KSO_WM_UNIT_COLOR_SCHEME_SHAPE_ID" val="10"/>
  <p:tag name="KSO_WM_UNIT_COLOR_SCHEME_PARENT_PAGE" val="0_1"/>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 name="KSO_WM_UNIT_COLOR_SCHEME_SHAPE_ID" val="13"/>
  <p:tag name="KSO_WM_UNIT_COLOR_SCHEME_PARENT_PAGE" val="0_1"/>
</p:tagLst>
</file>

<file path=ppt/tags/tag152.xml><?xml version="1.0" encoding="utf-8"?>
<p:tagLst xmlns:a="http://schemas.openxmlformats.org/drawingml/2006/main" xmlns:r="http://schemas.openxmlformats.org/officeDocument/2006/relationships"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2"/>
  <p:tag name="KSO_WM_SLIDE_LAYOUT" val="a_f"/>
  <p:tag name="KSO_WM_SLIDE_ITEM_CNT" val="0"/>
  <p:tag name="KSO_WM_SLIDE_INDEX" val="1"/>
  <p:tag name="KSO_WM_SLIDE_ID" val="diagram20191122_1"/>
  <p:tag name="KSO_WM_TAG_VERSION" val="1.0"/>
  <p:tag name="KSO_WM_TEMPLATE_INDEX" val="20191122"/>
  <p:tag name="KSO_WM_TEMPLATE_CATEGORY" val="diagram"/>
  <p:tag name="KSO_WM_TEMPLATE_THUMBS_INDEX" val="1、6、10、14、20、26、27、28、29、31"/>
  <p:tag name="KSO_WM_SLIDE_SIZE" val="959*513"/>
  <p:tag name="KSO_WM_SLIDE_POSITION" val="0*0"/>
  <p:tag name="KSO_WM_SLIDE_COLORSCHEME_VERSION" val="3.2"/>
  <p:tag name="KSO_WM_SLIDE_CONSTRAINT" val="%7b%22slideConstraint%22%3a%7b%22seriesAreas%22%3a%5b%5d%2c%22singleAreas%22%3a%5b%7b%22shapes%22%3a%5b7%5d%2c%22serialConstraintIndex%22%3a-1%2c%22areatextmark%22%3a0%2c%22pictureprocessmark%22%3a0%7d%5d%7d%7d"/>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122_1*i*1"/>
  <p:tag name="KSO_WM_TEMPLATE_CATEGORY" val="diagram"/>
  <p:tag name="KSO_WM_TEMPLATE_INDEX" val="20191122"/>
  <p:tag name="KSO_WM_UNIT_LAYERLEVEL" val="1"/>
  <p:tag name="KSO_WM_TAG_VERSION" val="1.0"/>
  <p:tag name="KSO_WM_BEAUTIFY_FLAG" val="#wm#"/>
  <p:tag name="KSO_WM_UNIT_COLOR_SCHEME_SHAPE_ID" val="5"/>
  <p:tag name="KSO_WM_UNIT_COLOR_SCHEME_PARENT_PAGE" val="0_1"/>
  <p:tag name="KSO_WM_UNIT_FOIL_COLOR" val="1"/>
  <p:tag name="KSO_WM_UNIT_ADJUSTLAYOUT_ID" val="5"/>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122_1*i*22"/>
  <p:tag name="KSO_WM_TEMPLATE_CATEGORY" val="diagram"/>
  <p:tag name="KSO_WM_TEMPLATE_INDEX" val="20191122"/>
  <p:tag name="KSO_WM_UNIT_LAYERLEVEL" val="1"/>
  <p:tag name="KSO_WM_TAG_VERSION" val="1.0"/>
  <p:tag name="KSO_WM_BEAUTIFY_FLAG" val="#wm#"/>
  <p:tag name="KSO_WM_UNIT_COLOR_SCHEME_SHAPE_ID" val="18"/>
  <p:tag name="KSO_WM_UNIT_COLOR_SCHEME_PARENT_PAGE" val="0_1"/>
  <p:tag name="KSO_WM_UNIT_ADJUSTLAYOUT_ID" val="18"/>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122_1*i*23"/>
  <p:tag name="KSO_WM_TEMPLATE_CATEGORY" val="diagram"/>
  <p:tag name="KSO_WM_TEMPLATE_INDEX" val="20191122"/>
  <p:tag name="KSO_WM_UNIT_LAYERLEVEL" val="1"/>
  <p:tag name="KSO_WM_TAG_VERSION" val="1.0"/>
  <p:tag name="KSO_WM_BEAUTIFY_FLAG" val="#wm#"/>
  <p:tag name="KSO_WM_UNIT_COLOR_SCHEME_SHAPE_ID" val="19"/>
  <p:tag name="KSO_WM_UNIT_COLOR_SCHEME_PARENT_PAGE" val="0_1"/>
  <p:tag name="KSO_WM_UNIT_ADJUSTLAYOUT_ID" val="19"/>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1122_1*i*24"/>
  <p:tag name="KSO_WM_TEMPLATE_CATEGORY" val="diagram"/>
  <p:tag name="KSO_WM_TEMPLATE_INDEX" val="20191122"/>
  <p:tag name="KSO_WM_UNIT_LAYERLEVEL" val="1"/>
  <p:tag name="KSO_WM_TAG_VERSION" val="1.0"/>
  <p:tag name="KSO_WM_BEAUTIFY_FLAG" val="#wm#"/>
  <p:tag name="KSO_WM_UNIT_COLOR_SCHEME_SHAPE_ID" val="20"/>
  <p:tag name="KSO_WM_UNIT_COLOR_SCHEME_PARENT_PAGE" val="0_1"/>
  <p:tag name="KSO_WM_UNIT_ADJUSTLAYOUT_ID" val="20"/>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1122_1*i*25"/>
  <p:tag name="KSO_WM_TEMPLATE_CATEGORY" val="diagram"/>
  <p:tag name="KSO_WM_TEMPLATE_INDEX" val="20191122"/>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1122_1*i*26"/>
  <p:tag name="KSO_WM_TEMPLATE_CATEGORY" val="diagram"/>
  <p:tag name="KSO_WM_TEMPLATE_INDEX" val="20191122"/>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1122_1*i*27"/>
  <p:tag name="KSO_WM_TEMPLATE_CATEGORY" val="diagram"/>
  <p:tag name="KSO_WM_TEMPLATE_INDEX" val="20191122"/>
  <p:tag name="KSO_WM_UNIT_LAYERLEVEL" val="1"/>
  <p:tag name="KSO_WM_TAG_VERSION" val="1.0"/>
  <p:tag name="KSO_WM_BEAUTIFY_FLAG" val="#wm#"/>
  <p:tag name="KSO_WM_UNIT_COLOR_SCHEME_SHAPE_ID" val="40"/>
  <p:tag name="KSO_WM_UNIT_COLOR_SCHEME_PARENT_PAGE" val="0_1"/>
  <p:tag name="KSO_WM_UNIT_ADJUSTLAYOUT_ID" val="40"/>
</p:tagLst>
</file>

<file path=ppt/tags/tag1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122_1*i*2"/>
  <p:tag name="KSO_WM_TEMPLATE_CATEGORY" val="diagram"/>
  <p:tag name="KSO_WM_TEMPLATE_INDEX" val="20191122"/>
  <p:tag name="KSO_WM_UNIT_LAYERLEVEL" val="1"/>
  <p:tag name="KSO_WM_TAG_VERSION" val="1.0"/>
  <p:tag name="KSO_WM_BEAUTIFY_FLAG" val="#wm#"/>
  <p:tag name="KSO_WM_UNIT_COLOR_SCHEME_SHAPE_ID" val="41"/>
  <p:tag name="KSO_WM_UNIT_COLOR_SCHEME_PARENT_PAGE" val="0_1"/>
  <p:tag name="KSO_WM_UNIT_ADJUSTLAYOUT_ID" val="41"/>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122_1*i*3"/>
  <p:tag name="KSO_WM_TEMPLATE_CATEGORY" val="diagram"/>
  <p:tag name="KSO_WM_TEMPLATE_INDEX" val="20191122"/>
  <p:tag name="KSO_WM_UNIT_LAYERLEVEL" val="1"/>
  <p:tag name="KSO_WM_TAG_VERSION" val="1.0"/>
  <p:tag name="KSO_WM_BEAUTIFY_FLAG" val="#wm#"/>
  <p:tag name="KSO_WM_UNIT_COLOR_SCHEME_SHAPE_ID" val="43"/>
  <p:tag name="KSO_WM_UNIT_COLOR_SCHEME_PARENT_PAGE" val="0_1"/>
  <p:tag name="KSO_WM_UNIT_ADJUSTLAYOUT_ID" val="43"/>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122_1*i*4"/>
  <p:tag name="KSO_WM_TEMPLATE_CATEGORY" val="diagram"/>
  <p:tag name="KSO_WM_TEMPLATE_INDEX" val="20191122"/>
  <p:tag name="KSO_WM_UNIT_LAYERLEVEL" val="1"/>
  <p:tag name="KSO_WM_TAG_VERSION" val="1.0"/>
  <p:tag name="KSO_WM_BEAUTIFY_FLAG" val="#wm#"/>
  <p:tag name="KSO_WM_UNIT_COLOR_SCHEME_SHAPE_ID" val="44"/>
  <p:tag name="KSO_WM_UNIT_COLOR_SCHEME_PARENT_PAGE" val="0_1"/>
  <p:tag name="KSO_WM_UNIT_ADJUSTLAYOUT_ID" val="44"/>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122_1*i*5"/>
  <p:tag name="KSO_WM_TEMPLATE_CATEGORY" val="diagram"/>
  <p:tag name="KSO_WM_TEMPLATE_INDEX" val="20191122"/>
  <p:tag name="KSO_WM_UNIT_LAYERLEVEL" val="1"/>
  <p:tag name="KSO_WM_TAG_VERSION" val="1.0"/>
  <p:tag name="KSO_WM_BEAUTIFY_FLAG" val="#wm#"/>
  <p:tag name="KSO_WM_UNIT_COLOR_SCHEME_SHAPE_ID" val="45"/>
  <p:tag name="KSO_WM_UNIT_COLOR_SCHEME_PARENT_PAGE" val="0_1"/>
  <p:tag name="KSO_WM_UNIT_ADJUSTLAYOUT_ID" val="45"/>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122_1*i*6"/>
  <p:tag name="KSO_WM_TEMPLATE_CATEGORY" val="diagram"/>
  <p:tag name="KSO_WM_TEMPLATE_INDEX" val="20191122"/>
  <p:tag name="KSO_WM_UNIT_LAYERLEVEL" val="1"/>
  <p:tag name="KSO_WM_TAG_VERSION" val="1.0"/>
  <p:tag name="KSO_WM_BEAUTIFY_FLAG" val="#wm#"/>
  <p:tag name="KSO_WM_UNIT_COLOR_SCHEME_SHAPE_ID" val="46"/>
  <p:tag name="KSO_WM_UNIT_COLOR_SCHEME_PARENT_PAGE" val="0_1"/>
  <p:tag name="KSO_WM_UNIT_ADJUSTLAYOUT_ID" val="46"/>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122_1*i*7"/>
  <p:tag name="KSO_WM_TEMPLATE_CATEGORY" val="diagram"/>
  <p:tag name="KSO_WM_TEMPLATE_INDEX" val="20191122"/>
  <p:tag name="KSO_WM_UNIT_LAYERLEVEL" val="1"/>
  <p:tag name="KSO_WM_TAG_VERSION" val="1.0"/>
  <p:tag name="KSO_WM_BEAUTIFY_FLAG" val="#wm#"/>
  <p:tag name="KSO_WM_UNIT_COLOR_SCHEME_SHAPE_ID" val="47"/>
  <p:tag name="KSO_WM_UNIT_COLOR_SCHEME_PARENT_PAGE" val="0_1"/>
  <p:tag name="KSO_WM_UNIT_ADJUSTLAYOUT_ID" val="47"/>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1122_1*i*8"/>
  <p:tag name="KSO_WM_TEMPLATE_CATEGORY" val="diagram"/>
  <p:tag name="KSO_WM_TEMPLATE_INDEX" val="20191122"/>
  <p:tag name="KSO_WM_UNIT_LAYERLEVEL" val="1"/>
  <p:tag name="KSO_WM_TAG_VERSION" val="1.0"/>
  <p:tag name="KSO_WM_BEAUTIFY_FLAG" val="#wm#"/>
  <p:tag name="KSO_WM_UNIT_COLOR_SCHEME_SHAPE_ID" val="48"/>
  <p:tag name="KSO_WM_UNIT_COLOR_SCHEME_PARENT_PAGE" val="0_1"/>
  <p:tag name="KSO_WM_UNIT_ADJUSTLAYOUT_ID" val="48"/>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1122_1*i*9"/>
  <p:tag name="KSO_WM_TEMPLATE_CATEGORY" val="diagram"/>
  <p:tag name="KSO_WM_TEMPLATE_INDEX" val="20191122"/>
  <p:tag name="KSO_WM_UNIT_LAYERLEVEL" val="1"/>
  <p:tag name="KSO_WM_TAG_VERSION" val="1.0"/>
  <p:tag name="KSO_WM_BEAUTIFY_FLAG" val="#wm#"/>
  <p:tag name="KSO_WM_UNIT_COLOR_SCHEME_SHAPE_ID" val="49"/>
  <p:tag name="KSO_WM_UNIT_COLOR_SCHEME_PARENT_PAGE" val="0_1"/>
  <p:tag name="KSO_WM_UNIT_ADJUSTLAYOUT_ID" val="49"/>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1122_1*i*10"/>
  <p:tag name="KSO_WM_TEMPLATE_CATEGORY" val="diagram"/>
  <p:tag name="KSO_WM_TEMPLATE_INDEX" val="20191122"/>
  <p:tag name="KSO_WM_UNIT_LAYERLEVEL" val="1"/>
  <p:tag name="KSO_WM_TAG_VERSION" val="1.0"/>
  <p:tag name="KSO_WM_BEAUTIFY_FLAG" val="#wm#"/>
  <p:tag name="KSO_WM_UNIT_COLOR_SCHEME_SHAPE_ID" val="50"/>
  <p:tag name="KSO_WM_UNIT_COLOR_SCHEME_PARENT_PAGE" val="0_1"/>
  <p:tag name="KSO_WM_UNIT_ADJUSTLAYOUT_ID" val="50"/>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1122_1*i*11"/>
  <p:tag name="KSO_WM_TEMPLATE_CATEGORY" val="diagram"/>
  <p:tag name="KSO_WM_TEMPLATE_INDEX" val="20191122"/>
  <p:tag name="KSO_WM_UNIT_LAYERLEVEL" val="1"/>
  <p:tag name="KSO_WM_TAG_VERSION" val="1.0"/>
  <p:tag name="KSO_WM_BEAUTIFY_FLAG" val="#wm#"/>
  <p:tag name="KSO_WM_UNIT_COLOR_SCHEME_SHAPE_ID" val="51"/>
  <p:tag name="KSO_WM_UNIT_COLOR_SCHEME_PARENT_PAGE" val="0_1"/>
  <p:tag name="KSO_WM_UNIT_ADJUSTLAYOUT_ID" val="51"/>
</p:tagLst>
</file>

<file path=ppt/tags/tag1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1122_1*i*13"/>
  <p:tag name="KSO_WM_TEMPLATE_CATEGORY" val="diagram"/>
  <p:tag name="KSO_WM_TEMPLATE_INDEX" val="20191122"/>
  <p:tag name="KSO_WM_UNIT_LAYERLEVEL" val="1"/>
  <p:tag name="KSO_WM_TAG_VERSION" val="1.0"/>
  <p:tag name="KSO_WM_BEAUTIFY_FLAG" val="#wm#"/>
  <p:tag name="KSO_WM_UNIT_COLOR_SCHEME_SHAPE_ID" val="52"/>
  <p:tag name="KSO_WM_UNIT_COLOR_SCHEME_PARENT_PAGE" val="0_1"/>
  <p:tag name="KSO_WM_UNIT_ADJUSTLAYOUT_ID" val="5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1122_1*i*14"/>
  <p:tag name="KSO_WM_TEMPLATE_CATEGORY" val="diagram"/>
  <p:tag name="KSO_WM_TEMPLATE_INDEX" val="20191122"/>
  <p:tag name="KSO_WM_UNIT_LAYERLEVEL" val="1"/>
  <p:tag name="KSO_WM_TAG_VERSION" val="1.0"/>
  <p:tag name="KSO_WM_BEAUTIFY_FLAG" val="#wm#"/>
  <p:tag name="KSO_WM_UNIT_COLOR_SCHEME_SHAPE_ID" val="53"/>
  <p:tag name="KSO_WM_UNIT_COLOR_SCHEME_PARENT_PAGE" val="0_1"/>
  <p:tag name="KSO_WM_UNIT_ADJUSTLAYOUT_ID" val="53"/>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1122_1*i*15"/>
  <p:tag name="KSO_WM_TEMPLATE_CATEGORY" val="diagram"/>
  <p:tag name="KSO_WM_TEMPLATE_INDEX" val="20191122"/>
  <p:tag name="KSO_WM_UNIT_LAYERLEVEL" val="1"/>
  <p:tag name="KSO_WM_TAG_VERSION" val="1.0"/>
  <p:tag name="KSO_WM_BEAUTIFY_FLAG" val="#wm#"/>
  <p:tag name="KSO_WM_UNIT_COLOR_SCHEME_SHAPE_ID" val="54"/>
  <p:tag name="KSO_WM_UNIT_COLOR_SCHEME_PARENT_PAGE" val="0_1"/>
  <p:tag name="KSO_WM_UNIT_ADJUSTLAYOUT_ID" val="54"/>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1122_1*i*16"/>
  <p:tag name="KSO_WM_TEMPLATE_CATEGORY" val="diagram"/>
  <p:tag name="KSO_WM_TEMPLATE_INDEX" val="20191122"/>
  <p:tag name="KSO_WM_UNIT_LAYERLEVEL" val="1"/>
  <p:tag name="KSO_WM_TAG_VERSION" val="1.0"/>
  <p:tag name="KSO_WM_BEAUTIFY_FLAG" val="#wm#"/>
  <p:tag name="KSO_WM_UNIT_COLOR_SCHEME_SHAPE_ID" val="55"/>
  <p:tag name="KSO_WM_UNIT_COLOR_SCHEME_PARENT_PAGE" val="0_1"/>
  <p:tag name="KSO_WM_UNIT_ADJUSTLAYOUT_ID" val="55"/>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1122_1*i*17"/>
  <p:tag name="KSO_WM_TEMPLATE_CATEGORY" val="diagram"/>
  <p:tag name="KSO_WM_TEMPLATE_INDEX" val="20191122"/>
  <p:tag name="KSO_WM_UNIT_LAYERLEVEL" val="1"/>
  <p:tag name="KSO_WM_TAG_VERSION" val="1.0"/>
  <p:tag name="KSO_WM_BEAUTIFY_FLAG" val="#wm#"/>
  <p:tag name="KSO_WM_UNIT_COLOR_SCHEME_SHAPE_ID" val="56"/>
  <p:tag name="KSO_WM_UNIT_COLOR_SCHEME_PARENT_PAGE" val="0_1"/>
  <p:tag name="KSO_WM_UNIT_ADJUSTLAYOUT_ID" val="56"/>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1122_1*i*18"/>
  <p:tag name="KSO_WM_TEMPLATE_CATEGORY" val="diagram"/>
  <p:tag name="KSO_WM_TEMPLATE_INDEX" val="20191122"/>
  <p:tag name="KSO_WM_UNIT_LAYERLEVEL" val="1"/>
  <p:tag name="KSO_WM_TAG_VERSION" val="1.0"/>
  <p:tag name="KSO_WM_BEAUTIFY_FLAG" val="#wm#"/>
  <p:tag name="KSO_WM_UNIT_COLOR_SCHEME_SHAPE_ID" val="57"/>
  <p:tag name="KSO_WM_UNIT_COLOR_SCHEME_PARENT_PAGE" val="0_1"/>
  <p:tag name="KSO_WM_UNIT_ADJUSTLAYOUT_ID" val="57"/>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1122_1*i*19"/>
  <p:tag name="KSO_WM_TEMPLATE_CATEGORY" val="diagram"/>
  <p:tag name="KSO_WM_TEMPLATE_INDEX" val="20191122"/>
  <p:tag name="KSO_WM_UNIT_LAYERLEVEL" val="1"/>
  <p:tag name="KSO_WM_TAG_VERSION" val="1.0"/>
  <p:tag name="KSO_WM_BEAUTIFY_FLAG" val="#wm#"/>
  <p:tag name="KSO_WM_UNIT_COLOR_SCHEME_SHAPE_ID" val="58"/>
  <p:tag name="KSO_WM_UNIT_COLOR_SCHEME_PARENT_PAGE" val="0_1"/>
  <p:tag name="KSO_WM_UNIT_ADJUSTLAYOUT_ID" val="58"/>
</p:tagLst>
</file>

<file path=ppt/tags/tag17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122_1*a*1"/>
  <p:tag name="KSO_WM_TEMPLATE_CATEGORY" val="diagram"/>
  <p:tag name="KSO_WM_TEMPLATE_INDEX" val="20191122"/>
  <p:tag name="KSO_WM_UNIT_LAYERLEVEL" val="1"/>
  <p:tag name="KSO_WM_TAG_VERSION" val="1.0"/>
  <p:tag name="KSO_WM_BEAUTIFY_FLAG" val="#wm#"/>
  <p:tag name="KSO_WM_UNIT_COLOR_SCHEME_SHAPE_ID" val="68"/>
  <p:tag name="KSO_WM_UNIT_COLOR_SCHEME_PARENT_PAGE" val="0_1"/>
  <p:tag name="KSO_WM_UNIT_ADJUSTLAYOUT_ID" val="68"/>
  <p:tag name="KSO_WM_UNIT_TEXT_PART_ID_V2" val="a-1-1"/>
</p:tagLst>
</file>

<file path=ppt/tags/tag17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f"/>
  <p:tag name="KSO_WM_UNIT_INDEX" val="1"/>
  <p:tag name="KSO_WM_UNIT_ID" val="diagram20191122_1*f*1"/>
  <p:tag name="KSO_WM_TEMPLATE_CATEGORY" val="diagram"/>
  <p:tag name="KSO_WM_TEMPLATE_INDEX" val="20191122"/>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d-3-1"/>
</p:tagLst>
</file>

<file path=ppt/tags/tag179.xml><?xml version="1.0" encoding="utf-8"?>
<p:tagLst xmlns:a="http://schemas.openxmlformats.org/drawingml/2006/main" xmlns:r="http://schemas.openxmlformats.org/officeDocument/2006/relationships" xmlns:p="http://schemas.openxmlformats.org/presentationml/2006/main">
  <p:tag name="KSO_WM_SLIDE_ID" val="diagram20194645_1"/>
  <p:tag name="KSO_WM_SLIDE_ITEM_CNT" val="0"/>
  <p:tag name="KSO_WM_SLIDE_INDEX" val="1"/>
  <p:tag name="KSO_WM_TAG_VERSION" val="1.0"/>
  <p:tag name="KSO_WM_BEAUTIFY_FLAG" val="#wm#"/>
  <p:tag name="KSO_WM_TEMPLATE_CATEGORY" val="diagram"/>
  <p:tag name="KSO_WM_TEMPLATE_INDEX" val="20194645"/>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184.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点击此处添加正文，文字是您思想的提炼，为了最终呈现发布的良好效果。&#10;请言简意赅的阐述观点，并根据需要酌情增减文字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185.xml><?xml version="1.0" encoding="utf-8"?>
<p:tagLst xmlns:a="http://schemas.openxmlformats.org/drawingml/2006/main" xmlns:r="http://schemas.openxmlformats.org/officeDocument/2006/relationships" xmlns:p="http://schemas.openxmlformats.org/presentationml/2006/main">
  <p:tag name="KSO_WM_SLIDE_ID" val="diagram20194645_1"/>
  <p:tag name="KSO_WM_SLIDE_ITEM_CNT" val="0"/>
  <p:tag name="KSO_WM_SLIDE_INDEX" val="1"/>
  <p:tag name="KSO_WM_TAG_VERSION" val="1.0"/>
  <p:tag name="KSO_WM_BEAUTIFY_FLAG" val="#wm#"/>
  <p:tag name="KSO_WM_TEMPLATE_CATEGORY" val="diagram"/>
  <p:tag name="KSO_WM_TEMPLATE_INDEX" val="20194645"/>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90.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点击此处添加正文，文字是您思想的提炼，为了最终呈现发布的良好效果。&#10;请言简意赅的阐述观点，并根据需要酌情增减文字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191.xml><?xml version="1.0" encoding="utf-8"?>
<p:tagLst xmlns:a="http://schemas.openxmlformats.org/drawingml/2006/main" xmlns:r="http://schemas.openxmlformats.org/officeDocument/2006/relationships" xmlns:p="http://schemas.openxmlformats.org/presentationml/2006/main">
  <p:tag name="KSO_WM_SLIDE_ID" val="diagram20194645_1"/>
  <p:tag name="KSO_WM_SLIDE_ITEM_CNT" val="0"/>
  <p:tag name="KSO_WM_SLIDE_INDEX" val="1"/>
  <p:tag name="KSO_WM_TAG_VERSION" val="1.0"/>
  <p:tag name="KSO_WM_BEAUTIFY_FLAG" val="#wm#"/>
  <p:tag name="KSO_WM_TEMPLATE_CATEGORY" val="diagram"/>
  <p:tag name="KSO_WM_TEMPLATE_INDEX" val="20194645"/>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196.xml><?xml version="1.0" encoding="utf-8"?>
<p:tagLst xmlns:a="http://schemas.openxmlformats.org/drawingml/2006/main" xmlns:r="http://schemas.openxmlformats.org/officeDocument/2006/relationships" xmlns:p="http://schemas.openxmlformats.org/presentationml/2006/main">
  <p:tag name="KSO_WM_UNIT_TEXT_PART_ID_V2" val="d-3-2"/>
  <p:tag name="KSO_WM_UNIT_PRESET_TEXT" val="点击此处添加正文，文字是您思想的提炼，为了最终呈现发布的良好效果。&#10;请言简意赅的阐述观点，并根据需要酌情增减文字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SLIDE_ID" val="diagram160383_6"/>
  <p:tag name="KSO_WM_SLIDE_INDEX" val="6"/>
  <p:tag name="KSO_WM_SLIDE_ITEM_CNT" val="6"/>
  <p:tag name="KSO_WM_SLIDE_LAYOUT" val="a_l"/>
  <p:tag name="KSO_WM_SLIDE_LAYOUT_CNT" val="1_1"/>
  <p:tag name="KSO_WM_SLIDE_TYPE" val="text"/>
  <p:tag name="KSO_WM_BEAUTIFY_FLAG" val="#wm#"/>
  <p:tag name="KSO_WM_SLIDE_POSITION" val="61*172"/>
  <p:tag name="KSO_WM_SLIDE_SIZE" val="838*293"/>
  <p:tag name="KSO_WM_TEMPLATE_CATEGORY" val="diagram"/>
  <p:tag name="KSO_WM_TEMPLATE_INDEX" val="160383"/>
  <p:tag name="KSO_WM_DIAGRAM_GROUP_CODE" val="l1-1"/>
  <p:tag name="KSO_WM_TAG_VERSION" val="1.0"/>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4_1*i*4"/>
  <p:tag name="KSO_WM_TEMPLATE_CATEGORY" val="diagram"/>
  <p:tag name="KSO_WM_TEMPLATE_INDEX" val="20202574"/>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点击此处添加正文，文字是您思想的提炼，为了最终呈现发布的良好效果&#10;请尽量言简意赅的阐述观点；根据需要可酌情增减文字，以便观者可以准确理解您所传达的信息。&#10;即便信息错综复杂，需要用更多的文字来表述，也请您尽可能提炼思想的精髓，恰如其分的表达观点。"/>
  <p:tag name="KSO_WM_UNIT_NOCLEAR" val="1"/>
  <p:tag name="KSO_WM_UNIT_SHOW_EDIT_AREA_INDICATION" val="0"/>
  <p:tag name="KSO_WM_UNIT_VALUE" val="208"/>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74_1*h_f*1_1"/>
  <p:tag name="KSO_WM_TEMPLATE_CATEGORY" val="diagram"/>
  <p:tag name="KSO_WM_TEMPLATE_INDEX" val="20202574"/>
  <p:tag name="KSO_WM_UNIT_LAYERLEVEL" val="1_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TEXT_PART_ID_V2" val="c-4-1"/>
  <p:tag name="KSO_WM_UNIT_ISCONTENTSTITLE" val="0"/>
  <p:tag name="KSO_WM_UNIT_NOCLEAR" val="1"/>
  <p:tag name="KSO_WM_UNIT_SHOW_EDIT_AREA_INDICATION" val="0"/>
  <p:tag name="KSO_WM_UNIT_VALUE" val="46"/>
  <p:tag name="KSO_WM_UNIT_HIGHLIGHT" val="0"/>
  <p:tag name="KSO_WM_UNIT_COMPATIBLE" val="0"/>
  <p:tag name="KSO_WM_UNIT_DIAGRAM_ISNUMVISUAL" val="0"/>
  <p:tag name="KSO_WM_UNIT_DIAGRAM_IS_NEED_ADD_PATH_ANIM" val="0"/>
  <p:tag name="KSO_WM_UNIT_DIAGRAM_ISREFERUNIT" val="0"/>
  <p:tag name="KSO_WM_UNIT_TYPE" val="h_a"/>
  <p:tag name="KSO_WM_UNIT_INDEX" val="1_1"/>
  <p:tag name="KSO_WM_UNIT_ID" val="diagram20202574_1*h_a*1_1"/>
  <p:tag name="KSO_WM_TEMPLATE_CATEGORY" val="diagram"/>
  <p:tag name="KSO_WM_TEMPLATE_INDEX" val="20202574"/>
  <p:tag name="KSO_WM_UNIT_LAYERLEVEL" val="1_1"/>
  <p:tag name="KSO_WM_TAG_VERSION" val="1.0"/>
  <p:tag name="KSO_WM_BEAUTIFY_FLAG" val="#wm#"/>
  <p:tag name="KSO_WM_UNIT_PRESET_TEXT" val="单击此处添加小标题"/>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a"/>
  <p:tag name="KSO_WM_UNIT_INDEX" val="1"/>
  <p:tag name="KSO_WM_UNIT_ID" val="261*a*1"/>
  <p:tag name="KSO_WM_UNIT_CLEAR" val="1"/>
  <p:tag name="KSO_WM_UNIT_LAYERLEVEL" val="1"/>
  <p:tag name="KSO_WM_UNIT_VALUE" val="18"/>
  <p:tag name="KSO_WM_UNIT_ISCONTENTSTITLE" val="0"/>
  <p:tag name="KSO_WM_UNIT_HIGHLIGHT" val="0"/>
  <p:tag name="KSO_WM_UNIT_COMPATIBLE" val="1"/>
  <p:tag name="KSO_WM_BEAUTIFY_FLAG" val="#wm#"/>
  <p:tag name="KSO_WM_UNIT_PRESET_TEXT_INDEX" val="3"/>
  <p:tag name="KSO_WM_UNIT_PRESET_TEXT_LEN" val="18"/>
  <p:tag name="KSO_WM_TAG_VERSION" val="1.0"/>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4_1*i*4"/>
  <p:tag name="KSO_WM_TEMPLATE_CATEGORY" val="diagram"/>
  <p:tag name="KSO_WM_TEMPLATE_INDEX" val="20202574"/>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点击此处添加正文，文字是您思想的提炼，为了最终呈现发布的良好效果&#10;请尽量言简意赅的阐述观点；根据需要可酌情增减文字，以便观者可以准确理解您所传达的信息。&#10;即便信息错综复杂，需要用更多的文字来表述，也请您尽可能提炼思想的精髓，恰如其分的表达观点。"/>
  <p:tag name="KSO_WM_UNIT_NOCLEAR" val="1"/>
  <p:tag name="KSO_WM_UNIT_SHOW_EDIT_AREA_INDICATION" val="0"/>
  <p:tag name="KSO_WM_UNIT_VALUE" val="208"/>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74_1*h_f*1_1"/>
  <p:tag name="KSO_WM_TEMPLATE_CATEGORY" val="diagram"/>
  <p:tag name="KSO_WM_TEMPLATE_INDEX" val="20202574"/>
  <p:tag name="KSO_WM_UNIT_LAYERLEVEL" val="1_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TEXT_PART_ID_V2" val="c-4-1"/>
  <p:tag name="KSO_WM_UNIT_ISCONTENTSTITLE" val="0"/>
  <p:tag name="KSO_WM_UNIT_NOCLEAR" val="1"/>
  <p:tag name="KSO_WM_UNIT_SHOW_EDIT_AREA_INDICATION" val="0"/>
  <p:tag name="KSO_WM_UNIT_VALUE" val="46"/>
  <p:tag name="KSO_WM_UNIT_HIGHLIGHT" val="0"/>
  <p:tag name="KSO_WM_UNIT_COMPATIBLE" val="0"/>
  <p:tag name="KSO_WM_UNIT_DIAGRAM_ISNUMVISUAL" val="0"/>
  <p:tag name="KSO_WM_UNIT_DIAGRAM_IS_NEED_ADD_PATH_ANIM" val="0"/>
  <p:tag name="KSO_WM_UNIT_DIAGRAM_ISREFERUNIT" val="0"/>
  <p:tag name="KSO_WM_UNIT_TYPE" val="h_a"/>
  <p:tag name="KSO_WM_UNIT_INDEX" val="1_1"/>
  <p:tag name="KSO_WM_UNIT_ID" val="diagram20202574_1*h_a*1_1"/>
  <p:tag name="KSO_WM_TEMPLATE_CATEGORY" val="diagram"/>
  <p:tag name="KSO_WM_TEMPLATE_INDEX" val="20202574"/>
  <p:tag name="KSO_WM_UNIT_LAYERLEVEL" val="1_1"/>
  <p:tag name="KSO_WM_TAG_VERSION" val="1.0"/>
  <p:tag name="KSO_WM_BEAUTIFY_FLAG" val="#wm#"/>
  <p:tag name="KSO_WM_UNIT_PRESET_TEXT" val="单击此处添加小标题"/>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i"/>
  <p:tag name="KSO_WM_UNIT_INDEX" val="1_1"/>
  <p:tag name="KSO_WM_UNIT_ID" val="261*l_i*1_1"/>
  <p:tag name="KSO_WM_UNIT_CLEAR" val="1"/>
  <p:tag name="KSO_WM_UNIT_LAYERLEVEL" val="1_1"/>
  <p:tag name="KSO_WM_BEAUTIFY_FLAG" val="#wm#"/>
  <p:tag name="KSO_WM_DIAGRAM_GROUP_CODE" val="l1-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4_1*i*4"/>
  <p:tag name="KSO_WM_TEMPLATE_CATEGORY" val="diagram"/>
  <p:tag name="KSO_WM_TEMPLATE_INDEX" val="20202574"/>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点击此处添加正文，文字是您思想的提炼，为了最终呈现发布的良好效果&#10;请尽量言简意赅的阐述观点；根据需要可酌情增减文字，以便观者可以准确理解您所传达的信息。&#10;即便信息错综复杂，需要用更多的文字来表述，也请您尽可能提炼思想的精髓，恰如其分的表达观点。"/>
  <p:tag name="KSO_WM_UNIT_NOCLEAR" val="1"/>
  <p:tag name="KSO_WM_UNIT_SHOW_EDIT_AREA_INDICATION" val="0"/>
  <p:tag name="KSO_WM_UNIT_VALUE" val="208"/>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74_1*h_f*1_1"/>
  <p:tag name="KSO_WM_TEMPLATE_CATEGORY" val="diagram"/>
  <p:tag name="KSO_WM_TEMPLATE_INDEX" val="20202574"/>
  <p:tag name="KSO_WM_UNIT_LAYERLEVEL" val="1_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TEXT_PART_ID_V2" val="c-4-1"/>
  <p:tag name="KSO_WM_UNIT_ISCONTENTSTITLE" val="0"/>
  <p:tag name="KSO_WM_UNIT_NOCLEAR" val="1"/>
  <p:tag name="KSO_WM_UNIT_SHOW_EDIT_AREA_INDICATION" val="0"/>
  <p:tag name="KSO_WM_UNIT_VALUE" val="46"/>
  <p:tag name="KSO_WM_UNIT_HIGHLIGHT" val="0"/>
  <p:tag name="KSO_WM_UNIT_COMPATIBLE" val="0"/>
  <p:tag name="KSO_WM_UNIT_DIAGRAM_ISNUMVISUAL" val="0"/>
  <p:tag name="KSO_WM_UNIT_DIAGRAM_IS_NEED_ADD_PATH_ANIM" val="0"/>
  <p:tag name="KSO_WM_UNIT_DIAGRAM_ISREFERUNIT" val="0"/>
  <p:tag name="KSO_WM_UNIT_TYPE" val="h_a"/>
  <p:tag name="KSO_WM_UNIT_INDEX" val="1_1"/>
  <p:tag name="KSO_WM_UNIT_ID" val="diagram20202574_1*h_a*1_1"/>
  <p:tag name="KSO_WM_TEMPLATE_CATEGORY" val="diagram"/>
  <p:tag name="KSO_WM_TEMPLATE_INDEX" val="20202574"/>
  <p:tag name="KSO_WM_UNIT_LAYERLEVEL" val="1_1"/>
  <p:tag name="KSO_WM_TAG_VERSION" val="1.0"/>
  <p:tag name="KSO_WM_BEAUTIFY_FLAG" val="#wm#"/>
  <p:tag name="KSO_WM_UNIT_PRESET_TEXT" val="单击此处添加小标题"/>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h_f"/>
  <p:tag name="KSO_WM_UNIT_INDEX" val="1_1_1"/>
  <p:tag name="KSO_WM_UNIT_ID" val="261*l_h_f*1_1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45"/>
  <p:tag name="KSO_WM_DIAGRAM_GROUP_CODE" val="l1-1"/>
  <p:tag name="KSO_WM_TAG_VERSION" val="1.0"/>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TEXT_PART_ID_V2" val="c-4-1"/>
  <p:tag name="KSO_WM_UNIT_ISCONTENTSTITLE" val="0"/>
  <p:tag name="KSO_WM_UNIT_NOCLEAR" val="1"/>
  <p:tag name="KSO_WM_UNIT_SHOW_EDIT_AREA_INDICATION" val="0"/>
  <p:tag name="KSO_WM_UNIT_VALUE" val="46"/>
  <p:tag name="KSO_WM_UNIT_HIGHLIGHT" val="0"/>
  <p:tag name="KSO_WM_UNIT_COMPATIBLE" val="0"/>
  <p:tag name="KSO_WM_UNIT_DIAGRAM_ISNUMVISUAL" val="0"/>
  <p:tag name="KSO_WM_UNIT_DIAGRAM_IS_NEED_ADD_PATH_ANIM" val="0"/>
  <p:tag name="KSO_WM_UNIT_DIAGRAM_ISREFERUNIT" val="0"/>
  <p:tag name="KSO_WM_UNIT_TYPE" val="h_a"/>
  <p:tag name="KSO_WM_UNIT_INDEX" val="1_1"/>
  <p:tag name="KSO_WM_UNIT_ID" val="diagram20202574_1*h_a*1_1"/>
  <p:tag name="KSO_WM_TEMPLATE_CATEGORY" val="diagram"/>
  <p:tag name="KSO_WM_TEMPLATE_INDEX" val="20202574"/>
  <p:tag name="KSO_WM_UNIT_LAYERLEVEL" val="1_1"/>
  <p:tag name="KSO_WM_TAG_VERSION" val="1.0"/>
  <p:tag name="KSO_WM_BEAUTIFY_FLAG" val="#wm#"/>
  <p:tag name="KSO_WM_UNIT_PRESET_TEXT" val="单击此处添加小标题"/>
</p:tagLst>
</file>

<file path=ppt/tags/tag235.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i"/>
  <p:tag name="KSO_WM_UNIT_INDEX" val="1_2"/>
  <p:tag name="KSO_WM_UNIT_ID" val="261*l_i*1_2"/>
  <p:tag name="KSO_WM_UNIT_CLEAR" val="1"/>
  <p:tag name="KSO_WM_UNIT_LAYERLEVEL" val="1_1"/>
  <p:tag name="KSO_WM_BEAUTIFY_FLAG" val="#wm#"/>
  <p:tag name="KSO_WM_DIAGRAM_GROUP_CODE" val="l1-1"/>
  <p:tag name="KSO_WM_TAG_VERSION" val="1.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4_1*i*4"/>
  <p:tag name="KSO_WM_TEMPLATE_CATEGORY" val="diagram"/>
  <p:tag name="KSO_WM_TEMPLATE_INDEX" val="20202574"/>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点击此处添加正文，文字是您思想的提炼，为了最终呈现发布的良好效果&#10;请尽量言简意赅的阐述观点；根据需要可酌情增减文字，以便观者可以准确理解您所传达的信息。&#10;即便信息错综复杂，需要用更多的文字来表述，也请您尽可能提炼思想的精髓，恰如其分的表达观点。"/>
  <p:tag name="KSO_WM_UNIT_NOCLEAR" val="1"/>
  <p:tag name="KSO_WM_UNIT_SHOW_EDIT_AREA_INDICATION" val="0"/>
  <p:tag name="KSO_WM_UNIT_VALUE" val="208"/>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74_1*h_f*1_1"/>
  <p:tag name="KSO_WM_TEMPLATE_CATEGORY" val="diagram"/>
  <p:tag name="KSO_WM_TEMPLATE_INDEX" val="20202574"/>
  <p:tag name="KSO_WM_UNIT_LAYERLEVEL" val="1_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TEXT_PART_ID_V2" val="c-4-1"/>
  <p:tag name="KSO_WM_UNIT_ISCONTENTSTITLE" val="0"/>
  <p:tag name="KSO_WM_UNIT_NOCLEAR" val="1"/>
  <p:tag name="KSO_WM_UNIT_SHOW_EDIT_AREA_INDICATION" val="0"/>
  <p:tag name="KSO_WM_UNIT_VALUE" val="46"/>
  <p:tag name="KSO_WM_UNIT_HIGHLIGHT" val="0"/>
  <p:tag name="KSO_WM_UNIT_COMPATIBLE" val="0"/>
  <p:tag name="KSO_WM_UNIT_DIAGRAM_ISNUMVISUAL" val="0"/>
  <p:tag name="KSO_WM_UNIT_DIAGRAM_IS_NEED_ADD_PATH_ANIM" val="0"/>
  <p:tag name="KSO_WM_UNIT_DIAGRAM_ISREFERUNIT" val="0"/>
  <p:tag name="KSO_WM_UNIT_TYPE" val="h_a"/>
  <p:tag name="KSO_WM_UNIT_INDEX" val="1_1"/>
  <p:tag name="KSO_WM_UNIT_ID" val="diagram20202574_1*h_a*1_1"/>
  <p:tag name="KSO_WM_TEMPLATE_CATEGORY" val="diagram"/>
  <p:tag name="KSO_WM_TEMPLATE_INDEX" val="20202574"/>
  <p:tag name="KSO_WM_UNIT_LAYERLEVEL" val="1_1"/>
  <p:tag name="KSO_WM_TAG_VERSION" val="1.0"/>
  <p:tag name="KSO_WM_BEAUTIFY_FLAG" val="#wm#"/>
  <p:tag name="KSO_WM_UNIT_PRESET_TEXT" val="单击此处添加小标题"/>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h_f"/>
  <p:tag name="KSO_WM_UNIT_INDEX" val="1_2_1"/>
  <p:tag name="KSO_WM_UNIT_ID" val="261*l_h_f*1_2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45"/>
  <p:tag name="KSO_WM_DIAGRAM_GROUP_CODE" val="l1-1"/>
  <p:tag name="KSO_WM_TAG_VERSION" val="1.0"/>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单击此处添加小标题&#10;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1_1*f*1"/>
  <p:tag name="KSO_WM_TEMPLATE_CATEGORY" val="diagram"/>
  <p:tag name="KSO_WM_TEMPLATE_INDEX" val="20202571"/>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i"/>
  <p:tag name="KSO_WM_UNIT_INDEX" val="1_3"/>
  <p:tag name="KSO_WM_UNIT_ID" val="261*l_i*1_3"/>
  <p:tag name="KSO_WM_UNIT_CLEAR" val="1"/>
  <p:tag name="KSO_WM_UNIT_LAYERLEVEL" val="1_1"/>
  <p:tag name="KSO_WM_BEAUTIFY_FLAG" val="#wm#"/>
  <p:tag name="KSO_WM_DIAGRAM_GROUP_CODE" val="l1-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260.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单击此处添加小标题&#10;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1_1*f*1"/>
  <p:tag name="KSO_WM_TEMPLATE_CATEGORY" val="diagram"/>
  <p:tag name="KSO_WM_TEMPLATE_INDEX" val="20202571"/>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单击此处添加小标题&#10;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1_1*f*1"/>
  <p:tag name="KSO_WM_TEMPLATE_CATEGORY" val="diagram"/>
  <p:tag name="KSO_WM_TEMPLATE_INDEX" val="20202571"/>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h_f"/>
  <p:tag name="KSO_WM_UNIT_INDEX" val="1_3_1"/>
  <p:tag name="KSO_WM_UNIT_ID" val="261*l_h_f*1_3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45"/>
  <p:tag name="KSO_WM_DIAGRAM_GROUP_CODE" val="l1-1"/>
  <p:tag name="KSO_WM_TAG_VERSION" val="1.0"/>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单击此处添加小标题&#10;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1_1*f*1"/>
  <p:tag name="KSO_WM_TEMPLATE_CATEGORY" val="diagram"/>
  <p:tag name="KSO_WM_TEMPLATE_INDEX" val="20202571"/>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单击此处添加小标题&#10;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1_1*f*1"/>
  <p:tag name="KSO_WM_TEMPLATE_CATEGORY" val="diagram"/>
  <p:tag name="KSO_WM_TEMPLATE_INDEX" val="2020257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i"/>
  <p:tag name="KSO_WM_UNIT_INDEX" val="1_4"/>
  <p:tag name="KSO_WM_UNIT_ID" val="261*l_i*1_4"/>
  <p:tag name="KSO_WM_UNIT_CLEAR" val="1"/>
  <p:tag name="KSO_WM_UNIT_LAYERLEVEL" val="1_1"/>
  <p:tag name="KSO_WM_BEAUTIFY_FLAG" val="#wm#"/>
  <p:tag name="KSO_WM_DIAGRAM_GROUP_CODE" val="l1-1"/>
  <p:tag name="KSO_WM_TAG_VERSION" val="1.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2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2525"/>
  <p:tag name="KSO_WM_TAG_VERSION" val="1.0"/>
  <p:tag name="KSO_WM_SLIDE_ID" val="diagram20182525_1"/>
  <p:tag name="KSO_WM_SLIDE_INDEX" val="1"/>
  <p:tag name="KSO_WM_SLIDE_ITEM_CNT" val="4"/>
  <p:tag name="KSO_WM_SLIDE_LAYOUT" val="a_f_d"/>
  <p:tag name="KSO_WM_SLIDE_LAYOUT_CNT" val="1_2_2"/>
  <p:tag name="KSO_WM_SLIDE_TYPE" val="text"/>
  <p:tag name="KSO_WM_BEAUTIFY_FLAG" val="#wm#"/>
  <p:tag name="KSO_WM_SLIDE_POSITION" val="119*117"/>
  <p:tag name="KSO_WM_SLIDE_SIZE" val="624*417"/>
</p:tagLst>
</file>

<file path=ppt/tags/tag2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2525"/>
  <p:tag name="KSO_WM_DIAGRAM_GROUP_CODE" val="l1-2"/>
  <p:tag name="KSO_WM_TAG_VERSION" val="1.0"/>
  <p:tag name="KSO_WM_BEAUTIFY_FLAG" val="#wm#"/>
  <p:tag name="KSO_WM_UNIT_TYPE" val="f"/>
  <p:tag name="KSO_WM_UNIT_INDEX" val="1"/>
  <p:tag name="KSO_WM_UNIT_ID" val="diagram20182525_1*f*1"/>
  <p:tag name="KSO_WM_UNIT_CLEAR" val="1"/>
  <p:tag name="KSO_WM_UNIT_LAYERLEVEL" val="1"/>
  <p:tag name="KSO_WM_UNIT_VALUE" val="144"/>
  <p:tag name="KSO_WM_UNIT_HIGHLIGHT" val="0"/>
  <p:tag name="KSO_WM_UNIT_COMPATIBLE" val="0"/>
  <p:tag name="KSO_WM_UNIT_PRESET_TEXT_INDEX" val="6"/>
  <p:tag name="KSO_WM_UNIT_PRESET_TEXT_LEN" val="50"/>
  <p:tag name="KSO_WM_UNIT_TEXT_FILL_FORE_SCHEMECOLOR_INDEX" val="13"/>
  <p:tag name="KSO_WM_UNIT_TEXT_FILL_TYPE" val="1"/>
  <p:tag name="KSO_WM_UNIT_USESOURCEFORMAT_APPLY" val="1"/>
</p:tagLst>
</file>

<file path=ppt/tags/tag2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2525"/>
  <p:tag name="KSO_WM_DIAGRAM_GROUP_CODE" val="l1-2"/>
  <p:tag name="KSO_WM_TAG_VERSION" val="1.0"/>
  <p:tag name="KSO_WM_BEAUTIFY_FLAG" val="#wm#"/>
  <p:tag name="KSO_WM_UNIT_TYPE" val="f"/>
  <p:tag name="KSO_WM_UNIT_INDEX" val="2"/>
  <p:tag name="KSO_WM_UNIT_ID" val="diagram20182525_1*f*2"/>
  <p:tag name="KSO_WM_UNIT_CLEAR" val="1"/>
  <p:tag name="KSO_WM_UNIT_LAYERLEVEL" val="1"/>
  <p:tag name="KSO_WM_UNIT_VALUE" val="135"/>
  <p:tag name="KSO_WM_UNIT_HIGHLIGHT" val="0"/>
  <p:tag name="KSO_WM_UNIT_COMPATIBLE" val="0"/>
  <p:tag name="KSO_WM_UNIT_PRESET_TEXT_INDEX" val="6"/>
  <p:tag name="KSO_WM_UNIT_PRESET_TEXT_LEN" val="50"/>
  <p:tag name="KSO_WM_UNIT_TEXT_FILL_FORE_SCHEMECOLOR_INDEX" val="13"/>
  <p:tag name="KSO_WM_UNIT_TEXT_FILL_TYPE" val="1"/>
  <p:tag name="KSO_WM_UNIT_USESOURCEFORMAT_APPLY" val="1"/>
</p:tagLst>
</file>

<file path=ppt/tags/tag2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2525"/>
  <p:tag name="KSO_WM_TAG_VERSION" val="1.0"/>
  <p:tag name="KSO_WM_SLIDE_ID" val="diagram20182525_1"/>
  <p:tag name="KSO_WM_SLIDE_INDEX" val="1"/>
  <p:tag name="KSO_WM_SLIDE_ITEM_CNT" val="4"/>
  <p:tag name="KSO_WM_SLIDE_LAYOUT" val="a_f_d"/>
  <p:tag name="KSO_WM_SLIDE_LAYOUT_CNT" val="1_2_2"/>
  <p:tag name="KSO_WM_SLIDE_TYPE" val="text"/>
  <p:tag name="KSO_WM_BEAUTIFY_FLAG" val="#wm#"/>
  <p:tag name="KSO_WM_SLIDE_POSITION" val="119*117"/>
  <p:tag name="KSO_WM_SLIDE_SIZE" val="624*417"/>
</p:tagLst>
</file>

<file path=ppt/tags/tag2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2525"/>
  <p:tag name="KSO_WM_DIAGRAM_GROUP_CODE" val="l1-2"/>
  <p:tag name="KSO_WM_TAG_VERSION" val="1.0"/>
  <p:tag name="KSO_WM_BEAUTIFY_FLAG" val="#wm#"/>
  <p:tag name="KSO_WM_UNIT_TYPE" val="f"/>
  <p:tag name="KSO_WM_UNIT_INDEX" val="1"/>
  <p:tag name="KSO_WM_UNIT_ID" val="diagram20182525_1*f*1"/>
  <p:tag name="KSO_WM_UNIT_CLEAR" val="1"/>
  <p:tag name="KSO_WM_UNIT_LAYERLEVEL" val="1"/>
  <p:tag name="KSO_WM_UNIT_VALUE" val="144"/>
  <p:tag name="KSO_WM_UNIT_HIGHLIGHT" val="0"/>
  <p:tag name="KSO_WM_UNIT_COMPATIBLE" val="0"/>
  <p:tag name="KSO_WM_UNIT_PRESET_TEXT_INDEX" val="6"/>
  <p:tag name="KSO_WM_UNIT_PRESET_TEXT_LEN" val="50"/>
  <p:tag name="KSO_WM_UNIT_TEXT_FILL_FORE_SCHEMECOLOR_INDEX" val="13"/>
  <p:tag name="KSO_WM_UNIT_TEXT_FILL_TYPE" val="1"/>
  <p:tag name="KSO_WM_UNIT_USESOURCEFORMAT_APPLY" val="1"/>
</p:tagLst>
</file>

<file path=ppt/tags/tag285.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286.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287.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288.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289.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h_f"/>
  <p:tag name="KSO_WM_UNIT_INDEX" val="1_4_1"/>
  <p:tag name="KSO_WM_UNIT_ID" val="261*l_h_f*1_4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45"/>
  <p:tag name="KSO_WM_DIAGRAM_GROUP_CODE" val="l1-1"/>
  <p:tag name="KSO_WM_TAG_VERSION" val="1.0"/>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290.xml><?xml version="1.0" encoding="utf-8"?>
<p:tagLst xmlns:a="http://schemas.openxmlformats.org/drawingml/2006/main" xmlns:r="http://schemas.openxmlformats.org/officeDocument/2006/relationships" xmlns:p="http://schemas.openxmlformats.org/presentationml/2006/main">
  <p:tag name="KSO_WM_SLIDE_ID" val="diagram20196657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57"/>
  <p:tag name="KSO_WM_SLIDE_LAYOUT" val="a_d_f"/>
  <p:tag name="KSO_WM_SLIDE_LAYOUT_CNT" val="1_1_1"/>
  <p:tag name="KSO_WM_SLIDE_CONSTRAINT" val="%7b%22slideConstraint%22%3a%7b%22seriesAreas%22%3a%5b%5d%2c%22singleAreas%22%3a%5b%7b%22shapes%22%3a%5b20%5d%2c%22serialConstraintIndex%22%3a-1%2c%22areatextmark%22%3a0%2c%22pictureprocessmark%22%3a0%7d%5d%7d%7d"/>
  <p:tag name="KSO_WM_SLIDE_COLORSCHEME_VERSION" val="3.2"/>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57_1*i*1"/>
  <p:tag name="KSO_WM_TEMPLATE_CATEGORY" val="diagram"/>
  <p:tag name="KSO_WM_TEMPLATE_INDEX" val="20196657"/>
  <p:tag name="KSO_WM_UNIT_LAYERLEVEL" val="1"/>
  <p:tag name="KSO_WM_TAG_VERSION" val="1.0"/>
  <p:tag name="KSO_WM_BEAUTIFY_FLAG" val="#wm#"/>
  <p:tag name="KSO_WM_UNIT_ADJUSTLAYOUT_ID" val="18"/>
  <p:tag name="KSO_WM_UNIT_COLOR_SCHEME_SHAPE_ID" val="18"/>
  <p:tag name="KSO_WM_UNIT_COLOR_SCHEME_PARENT_PAGE" val="0_1"/>
  <p:tag name="KSO_WM_UNIT_FOIL_COLOR" val="1"/>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57_1*i*2"/>
  <p:tag name="KSO_WM_TEMPLATE_CATEGORY" val="diagram"/>
  <p:tag name="KSO_WM_TEMPLATE_INDEX" val="20196657"/>
  <p:tag name="KSO_WM_UNIT_LAYERLEVEL" val="1"/>
  <p:tag name="KSO_WM_TAG_VERSION" val="1.0"/>
  <p:tag name="KSO_WM_BEAUTIFY_FLAG" val="#wm#"/>
  <p:tag name="KSO_WM_UNIT_ADJUSTLAYOUT_ID" val="15"/>
  <p:tag name="KSO_WM_UNIT_COLOR_SCHEME_SHAPE_ID" val="15"/>
  <p:tag name="KSO_WM_UNIT_COLOR_SCHEME_PARENT_PAGE" val="0_1"/>
</p:tagLst>
</file>

<file path=ppt/tags/tag293.xml><?xml version="1.0" encoding="utf-8"?>
<p:tagLst xmlns:a="http://schemas.openxmlformats.org/drawingml/2006/main" xmlns:r="http://schemas.openxmlformats.org/officeDocument/2006/relationships" xmlns:p="http://schemas.openxmlformats.org/presentationml/2006/main">
  <p:tag name="KSO_WM_UNIT_TEXT_PART_ID_V2" val="d-1-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6657_1*f*1"/>
  <p:tag name="KSO_WM_TEMPLATE_CATEGORY" val="diagram"/>
  <p:tag name="KSO_WM_TEMPLATE_INDEX" val="20196657"/>
  <p:tag name="KSO_WM_UNIT_LAYERLEVEL" val="1"/>
  <p:tag name="KSO_WM_TAG_VERSION" val="1.0"/>
  <p:tag name="KSO_WM_BEAUTIFY_FLAG" val="#wm#"/>
  <p:tag name="KSO_WM_UNIT_PRESET_TEXT" val="单击添加小标题：&#10;点击此处添加正文&#10;文字是提炼请言简&#10;单击添加小标题：&#10;意赅的阐述观点&#10;正文已经字字珠玑&#10;单击添加小标题：&#10;点击此处添加正文&#10;文字是提炼请言简&#10;但信息却错综复杂&#10;要用更多文字来表述"/>
  <p:tag name="KSO_WM_UNIT_ADJUSTLAYOUT_ID" val="6"/>
  <p:tag name="KSO_WM_UNIT_COLOR_SCHEME_SHAPE_ID" val="6"/>
  <p:tag name="KSO_WM_UNIT_COLOR_SCHEME_PARENT_PAGE" val="0_1"/>
</p:tagLst>
</file>

<file path=ppt/tags/tag294.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6657_1*a*1"/>
  <p:tag name="KSO_WM_TEMPLATE_CATEGORY" val="diagram"/>
  <p:tag name="KSO_WM_TEMPLATE_INDEX" val="20196657"/>
  <p:tag name="KSO_WM_UNIT_LAYERLEVEL" val="1"/>
  <p:tag name="KSO_WM_TAG_VERSION" val="1.0"/>
  <p:tag name="KSO_WM_BEAUTIFY_FLAG" val="#wm#"/>
  <p:tag name="KSO_WM_UNIT_PRESET_TEXT" val="单击此处可添加您的大标题内容"/>
  <p:tag name="KSO_WM_UNIT_ADJUSTLAYOUT_ID" val="10"/>
  <p:tag name="KSO_WM_UNIT_COLOR_SCHEME_SHAPE_ID" val="10"/>
  <p:tag name="KSO_WM_UNIT_COLOR_SCHEME_PARENT_PAGE" val="0_1"/>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57_1*i*4"/>
  <p:tag name="KSO_WM_TEMPLATE_CATEGORY" val="diagram"/>
  <p:tag name="KSO_WM_TEMPLATE_INDEX" val="20196657"/>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57_1*i*5"/>
  <p:tag name="KSO_WM_TEMPLATE_CATEGORY" val="diagram"/>
  <p:tag name="KSO_WM_TEMPLATE_INDEX" val="20196657"/>
  <p:tag name="KSO_WM_UNIT_LAYERLEVEL" val="1"/>
  <p:tag name="KSO_WM_TAG_VERSION" val="1.0"/>
  <p:tag name="KSO_WM_BEAUTIFY_FLAG" val="#wm#"/>
  <p:tag name="KSO_WM_UNIT_ADJUSTLAYOUT_ID" val="13"/>
  <p:tag name="KSO_WM_UNIT_COLOR_SCHEME_SHAPE_ID" val="13"/>
  <p:tag name="KSO_WM_UNIT_COLOR_SCHEME_PARENT_PAGE" val="0_1"/>
  <p:tag name="KSO_WM_UNIT_DECOLORIZATION" val="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57_1*i*7"/>
  <p:tag name="KSO_WM_TEMPLATE_CATEGORY" val="diagram"/>
  <p:tag name="KSO_WM_TEMPLATE_INDEX" val="20196657"/>
  <p:tag name="KSO_WM_UNIT_LAYERLEVEL" val="1"/>
  <p:tag name="KSO_WM_TAG_VERSION" val="1.0"/>
  <p:tag name="KSO_WM_BEAUTIFY_FLAG" val="#wm#"/>
  <p:tag name="KSO_WM_UNIT_ADJUSTLAYOUT_ID" val="5"/>
  <p:tag name="KSO_WM_UNIT_COLOR_SCHEME_SHAPE_ID" val="5"/>
  <p:tag name="KSO_WM_UNIT_COLOR_SCHEME_PARENT_PAGE" val="0_1"/>
  <p:tag name="KSO_WM_UNIT_FOIL_COLOR" val="1"/>
</p:tagLst>
</file>

<file path=ppt/tags/tag298.xml><?xml version="1.0" encoding="utf-8"?>
<p:tagLst xmlns:a="http://schemas.openxmlformats.org/drawingml/2006/main" xmlns:r="http://schemas.openxmlformats.org/officeDocument/2006/relationships" xmlns:p="http://schemas.openxmlformats.org/presentationml/2006/main">
  <p:tag name="KSO_WM_SLIDE_ID" val="diagram20196662_1"/>
  <p:tag name="KSO_WM_TEMPLATE_SUBCATEGORY" val="0"/>
  <p:tag name="KSO_WM_SLIDE_TYPE" val="text"/>
  <p:tag name="KSO_WM_SLIDE_SUBTYPE" val="pureTxt"/>
  <p:tag name="KSO_WM_SLIDE_ITEM_CNT" val="0"/>
  <p:tag name="KSO_WM_SLIDE_INDEX" val="1"/>
  <p:tag name="KSO_WM_SLIDE_SIZE" val="960*500"/>
  <p:tag name="KSO_WM_SLIDE_POSITION" val="0*40"/>
  <p:tag name="KSO_WM_TAG_VERSION" val="1.0"/>
  <p:tag name="KSO_WM_BEAUTIFY_FLAG" val="#wm#"/>
  <p:tag name="KSO_WM_TEMPLATE_CATEGORY" val="diagram"/>
  <p:tag name="KSO_WM_TEMPLATE_INDEX" val="20196662"/>
  <p:tag name="KSO_WM_SLIDE_LAYOUT" val="a_d_f"/>
  <p:tag name="KSO_WM_SLIDE_LAYOUT_CNT" val="1_1_1"/>
  <p:tag name="KSO_WM_SLIDE_CONSTRAINT" val="%7b%22slideConstraint%22%3a%7b%22seriesAreas%22%3a%5b%5d%2c%22singleAreas%22%3a%5b%7b%22shapes%22%3a%5b57%5d%2c%22serialConstraintIndex%22%3a-1%2c%22areatextmark%22%3a0%2c%22pictureprocessmark%22%3a0%7d%5d%7d%7d"/>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62_1*i*1"/>
  <p:tag name="KSO_WM_TEMPLATE_CATEGORY" val="diagram"/>
  <p:tag name="KSO_WM_TEMPLATE_INDEX" val="20196662"/>
  <p:tag name="KSO_WM_UNIT_LAYERLEVEL" val="1"/>
  <p:tag name="KSO_WM_TAG_VERSION" val="1.0"/>
  <p:tag name="KSO_WM_BEAUTIFY_FLAG" val="#wm#"/>
  <p:tag name="KSO_WM_UNIT_ADJUSTLAYOUT_ID" val="15"/>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i"/>
  <p:tag name="KSO_WM_UNIT_INDEX" val="1_5"/>
  <p:tag name="KSO_WM_UNIT_ID" val="261*l_i*1_5"/>
  <p:tag name="KSO_WM_UNIT_CLEAR" val="1"/>
  <p:tag name="KSO_WM_UNIT_LAYERLEVEL" val="1_1"/>
  <p:tag name="KSO_WM_BEAUTIFY_FLAG" val="#wm#"/>
  <p:tag name="KSO_WM_DIAGRAM_GROUP_CODE" val="l1-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300.xml><?xml version="1.0" encoding="utf-8"?>
<p:tagLst xmlns:a="http://schemas.openxmlformats.org/drawingml/2006/main" xmlns:r="http://schemas.openxmlformats.org/officeDocument/2006/relationships" xmlns:p="http://schemas.openxmlformats.org/presentationml/2006/main">
  <p:tag name="KSO_WM_UNIT_PRESET_TEXT" val="为了能让您有更直观的字数感受，并进一步方便使用，我们为您标注了最适合的位置,点击添加正文，文字是您思想的提炼，为了演示发布的良好效果，请言简意赅的阐述您的观点。&#10;点击此处添加正文，文字是您思想的提炼，为了演示发布的良好效果，请言简意赅的阐述您的观点,但请您尽可能提炼思想的精髓。&#10;您的正文已经经简明扼要，字字珠玑，但信息却千丝万缕、错综复杂，需要用更多的文字来表述；但请您尽可能提炼思想的精髓，请言简意赅的阐述您的观点。"/>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6662_1*f*1"/>
  <p:tag name="KSO_WM_TEMPLATE_CATEGORY" val="diagram"/>
  <p:tag name="KSO_WM_TEMPLATE_INDEX" val="20196662"/>
  <p:tag name="KSO_WM_UNIT_LAYERLEVEL" val="1"/>
  <p:tag name="KSO_WM_TAG_VERSION" val="1.0"/>
  <p:tag name="KSO_WM_BEAUTIFY_FLAG" val="#wm#"/>
  <p:tag name="KSO_WM_UNIT_NOCLEAR" val="1"/>
  <p:tag name="KSO_WM_UNIT_ADJUSTLAYOUT_ID" val="32"/>
  <p:tag name="KSO_WM_UNIT_TEXT_PART_ID_V2" val="d-4-1"/>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62_1*i*3"/>
  <p:tag name="KSO_WM_TEMPLATE_CATEGORY" val="diagram"/>
  <p:tag name="KSO_WM_TEMPLATE_INDEX" val="20196662"/>
  <p:tag name="KSO_WM_UNIT_LAYERLEVEL" val="1"/>
  <p:tag name="KSO_WM_TAG_VERSION" val="1.0"/>
  <p:tag name="KSO_WM_BEAUTIFY_FLAG" val="#wm#"/>
  <p:tag name="KSO_WM_UNIT_ADJUSTLAYOUT_ID" val="54"/>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62_1*i*4"/>
  <p:tag name="KSO_WM_TEMPLATE_CATEGORY" val="diagram"/>
  <p:tag name="KSO_WM_TEMPLATE_INDEX" val="20196662"/>
  <p:tag name="KSO_WM_UNIT_LAYERLEVEL" val="1"/>
  <p:tag name="KSO_WM_TAG_VERSION" val="1.0"/>
  <p:tag name="KSO_WM_BEAUTIFY_FLAG" val="#wm#"/>
  <p:tag name="KSO_WM_UNIT_ADJUSTLAYOUT_ID" val="55"/>
</p:tagLst>
</file>

<file path=ppt/tags/tag303.xml><?xml version="1.0" encoding="utf-8"?>
<p:tagLst xmlns:a="http://schemas.openxmlformats.org/drawingml/2006/main" xmlns:r="http://schemas.openxmlformats.org/officeDocument/2006/relationships" xmlns:p="http://schemas.openxmlformats.org/presentationml/2006/main">
  <p:tag name="KSO_WM_UNIT_TEXT_PART_ID_V2" val="a-1-2"/>
  <p:tag name="KSO_WM_UNIT_ISCONTENTSTITLE" val="0"/>
  <p:tag name="KSO_WM_UNIT_PRESET_TEXT" val="单击此处&#10;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196662_1*a*1"/>
  <p:tag name="KSO_WM_TEMPLATE_CATEGORY" val="diagram"/>
  <p:tag name="KSO_WM_TEMPLATE_INDEX" val="20196662"/>
  <p:tag name="KSO_WM_UNIT_LAYERLEVEL" val="1"/>
  <p:tag name="KSO_WM_TAG_VERSION" val="1.0"/>
  <p:tag name="KSO_WM_BEAUTIFY_FLAG" val="#wm#"/>
  <p:tag name="KSO_WM_UNIT_ADJUSTLAYOUT_ID" val="58"/>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62_1*i*5"/>
  <p:tag name="KSO_WM_TEMPLATE_CATEGORY" val="diagram"/>
  <p:tag name="KSO_WM_TEMPLATE_INDEX" val="20196662"/>
  <p:tag name="KSO_WM_UNIT_LAYERLEVEL" val="1"/>
  <p:tag name="KSO_WM_TAG_VERSION" val="1.0"/>
  <p:tag name="KSO_WM_BEAUTIFY_FLAG" val="#wm#"/>
  <p:tag name="KSO_WM_UNIT_ADJUSTLAYOUT_ID" val="23"/>
</p:tagLst>
</file>

<file path=ppt/tags/tag305.xml><?xml version="1.0" encoding="utf-8"?>
<p:tagLst xmlns:a="http://schemas.openxmlformats.org/drawingml/2006/main" xmlns:r="http://schemas.openxmlformats.org/officeDocument/2006/relationships" xmlns:p="http://schemas.openxmlformats.org/presentationml/2006/main">
  <p:tag name="KSO_WM_SLIDE_ID" val="diagram20193937_1"/>
  <p:tag name="KSO_WM_SLIDE_ITEM_CNT" val="0"/>
  <p:tag name="KSO_WM_SLIDE_INDEX" val="1"/>
  <p:tag name="KSO_WM_TAG_VERSION" val="1.0"/>
  <p:tag name="KSO_WM_BEAUTIFY_FLAG" val="#wm#"/>
  <p:tag name="KSO_WM_TEMPLATE_CATEGORY" val="diagram"/>
  <p:tag name="KSO_WM_TEMPLATE_INDEX" val="20193937"/>
  <p:tag name="KSO_WM_SLIDE_LAYOUT" val="a_d_f"/>
  <p:tag name="KSO_WM_SLIDE_LAYOUT_CNT" val="1_1_1"/>
  <p:tag name="KSO_WM_SLIDE_TYPE" val="text"/>
  <p:tag name="KSO_WM_SLIDE_SUBTYPE" val="picTxt"/>
  <p:tag name="KSO_WM_SLIDE_SIZE" val="1044*539"/>
  <p:tag name="KSO_WM_SLIDE_POSITION" val="0*0"/>
  <p:tag name="KSO_WM_SLIDE_CONSTRAINT" val="%7b%22slideConstraint%22%3a%7b%22seriesAreas%22%3a%5b%5d%2c%22singleAreas%22%3a%5b%7b%22shapes%22%3a%5b3%5d%2c%22serialConstraintIndex%22%3a-1%2c%22areatextmark%22%3a0%2c%22pictureprocessmark%22%3a0%7d%5d%7d%7d"/>
  <p:tag name="KSO_WM_SLIDE_COLORSCHEME_VERSION" val="3.2"/>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37_1*i*1"/>
  <p:tag name="KSO_WM_TEMPLATE_CATEGORY" val="diagram"/>
  <p:tag name="KSO_WM_TEMPLATE_INDEX" val="20193937"/>
  <p:tag name="KSO_WM_UNIT_LAYERLEVEL" val="1"/>
  <p:tag name="KSO_WM_TAG_VERSION" val="1.0"/>
  <p:tag name="KSO_WM_BEAUTIFY_FLAG" val="#wm#"/>
  <p:tag name="KSO_WM_UNIT_ADJUSTLAYOUT_ID" val="15"/>
  <p:tag name="KSO_WM_UNIT_COLOR_SCHEME_SHAPE_ID" val="15"/>
  <p:tag name="KSO_WM_UNIT_COLOR_SCHEME_PARENT_PAGE" val="0_1"/>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37_1*i*2"/>
  <p:tag name="KSO_WM_TEMPLATE_CATEGORY" val="diagram"/>
  <p:tag name="KSO_WM_TEMPLATE_INDEX" val="20193937"/>
  <p:tag name="KSO_WM_UNIT_LAYERLEVEL" val="1"/>
  <p:tag name="KSO_WM_TAG_VERSION" val="1.0"/>
  <p:tag name="KSO_WM_BEAUTIFY_FLAG" val="#wm#"/>
  <p:tag name="KSO_WM_UNIT_ADJUSTLAYOUT_ID" val="2"/>
  <p:tag name="KSO_WM_UNIT_COLOR_SCHEME_SHAPE_ID" val="2"/>
  <p:tag name="KSO_WM_UNIT_COLOR_SCHEME_PARENT_PAGE" val="0_1"/>
  <p:tag name="KSO_WM_UNIT_FOIL_COLOR" val="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37_1*i*3"/>
  <p:tag name="KSO_WM_TEMPLATE_CATEGORY" val="diagram"/>
  <p:tag name="KSO_WM_TEMPLATE_INDEX" val="20193937"/>
  <p:tag name="KSO_WM_UNIT_LAYERLEVEL" val="1"/>
  <p:tag name="KSO_WM_TAG_VERSION" val="1.0"/>
  <p:tag name="KSO_WM_BEAUTIFY_FLAG" val="#wm#"/>
  <p:tag name="KSO_WM_UNIT_ADJUSTLAYOUT_ID" val="17"/>
  <p:tag name="KSO_WM_UNIT_COLOR_SCHEME_SHAPE_ID" val="17"/>
  <p:tag name="KSO_WM_UNIT_COLOR_SCHEME_PARENT_PAGE" val="0_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37_1*i*4"/>
  <p:tag name="KSO_WM_TEMPLATE_CATEGORY" val="diagram"/>
  <p:tag name="KSO_WM_TEMPLATE_INDEX" val="20193937"/>
  <p:tag name="KSO_WM_UNIT_LAYERLEVEL" val="1"/>
  <p:tag name="KSO_WM_TAG_VERSION" val="1.0"/>
  <p:tag name="KSO_WM_BEAUTIFY_FLAG" val="#wm#"/>
  <p:tag name="KSO_WM_UNIT_ADJUSTLAYOUT_ID" val="22"/>
  <p:tag name="KSO_WM_UNIT_COLOR_SCHEME_SHAPE_ID" val="22"/>
  <p:tag name="KSO_WM_UNIT_COLOR_SCHEME_PARENT_PAGE" val="0_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h_f"/>
  <p:tag name="KSO_WM_UNIT_INDEX" val="1_5_1"/>
  <p:tag name="KSO_WM_UNIT_ID" val="261*l_h_f*1_5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45"/>
  <p:tag name="KSO_WM_DIAGRAM_GROUP_CODE" val="l1-1"/>
  <p:tag name="KSO_WM_TAG_VERSION" val="1.0"/>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31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37_1*f*1"/>
  <p:tag name="KSO_WM_TEMPLATE_CATEGORY" val="diagram"/>
  <p:tag name="KSO_WM_TEMPLATE_INDEX" val="20193937"/>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Lst>
</file>

<file path=ppt/tags/tag31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3091_1"/>
  <p:tag name="KSO_WM_SLIDE_TYPE" val="text"/>
  <p:tag name="KSO_WM_SLIDE_SUBTYPE" val="picTxt"/>
  <p:tag name="KSO_WM_SLIDE_ITEM_CNT" val="0"/>
  <p:tag name="KSO_WM_SLIDE_INDEX" val="1"/>
  <p:tag name="KSO_WM_SLIDE_SIZE" val="959*452"/>
  <p:tag name="KSO_WM_SLIDE_POSITION" val="0*0"/>
  <p:tag name="KSO_WM_TAG_VERSION" val="1.0"/>
  <p:tag name="KSO_WM_BEAUTIFY_FLAG" val="#wm#"/>
  <p:tag name="KSO_WM_TEMPLATE_CATEGORY" val="diagram"/>
  <p:tag name="KSO_WM_TEMPLATE_INDEX" val="20193091"/>
  <p:tag name="KSO_WM_SLIDE_LAYOUT" val="a_d_f"/>
  <p:tag name="KSO_WM_SLIDE_LAYOUT_CNT" val="1_1_1"/>
  <p:tag name="KSO_WM_SLIDE_COLORSCHEME_VERSION" val="3.2"/>
  <p:tag name="KSO_WM_SLIDE_CONSTRAINT" val="%7b%22slideConstraint%22%3a%7b%22seriesAreas%22%3a%5b%5d%2c%22singleAreas%22%3a%5b%7b%22shapes%22%3a%5b4%5d%2c%22serialConstraintIndex%22%3a-1%2c%22areatextmark%22%3a0%2c%22pictureprocessmark%22%3a0%7d%5d%7d%7d"/>
  <p:tag name="KSO_WM_TEMPLATE_SUBCATEGORY" val="0"/>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91_1*i*1"/>
  <p:tag name="KSO_WM_TEMPLATE_CATEGORY" val="diagram"/>
  <p:tag name="KSO_WM_TEMPLATE_INDEX" val="20193091"/>
  <p:tag name="KSO_WM_UNIT_LAYERLEVEL" val="1"/>
  <p:tag name="KSO_WM_TAG_VERSION" val="1.0"/>
  <p:tag name="KSO_WM_BEAUTIFY_FLAG" val="#wm#"/>
  <p:tag name="KSO_WM_UNIT_COLOR_SCHEME_SHAPE_ID" val="13"/>
  <p:tag name="KSO_WM_UNIT_COLOR_SCHEME_PARENT_PAGE" val="0_1"/>
  <p:tag name="KSO_WM_UNIT_ADJUSTLAYOUT_ID" val="13"/>
</p:tagLst>
</file>

<file path=ppt/tags/tag313.xml><?xml version="1.0" encoding="utf-8"?>
<p:tagLst xmlns:a="http://schemas.openxmlformats.org/drawingml/2006/main" xmlns:r="http://schemas.openxmlformats.org/officeDocument/2006/relationships" xmlns:p="http://schemas.openxmlformats.org/presentationml/2006/main">
  <p:tag name="KSO_WM_UNIT_VALUE" val="801*1068"/>
  <p:tag name="KSO_WM_UNIT_HIGHLIGHT" val="0"/>
  <p:tag name="KSO_WM_UNIT_COMPATIBLE" val="0"/>
  <p:tag name="KSO_WM_UNIT_DIAGRAM_ISNUMVISUAL" val="0"/>
  <p:tag name="KSO_WM_UNIT_DIAGRAM_ISREFERUNIT" val="0"/>
  <p:tag name="KSO_WM_UNIT_TYPE" val="d"/>
  <p:tag name="KSO_WM_UNIT_INDEX" val="1"/>
  <p:tag name="KSO_WM_UNIT_ID" val="diagram20193091_1*d*1"/>
  <p:tag name="KSO_WM_TEMPLATE_CATEGORY" val="diagram"/>
  <p:tag name="KSO_WM_TEMPLATE_INDEX" val="20193091"/>
  <p:tag name="KSO_WM_UNIT_LAYERLEVEL" val="1"/>
  <p:tag name="KSO_WM_TAG_VERSION" val="1.0"/>
  <p:tag name="KSO_WM_BEAUTIFY_FLAG" val="#wm#"/>
  <p:tag name="KSO_WM_UNIT_COLOR_SCHEME_SHAPE_ID" val="4"/>
  <p:tag name="KSO_WM_UNIT_COLOR_SCHEME_PARENT_PAGE" val="0_1"/>
  <p:tag name="KSO_WM_UNIT_ADJUSTLAYOUT_ID" val="4"/>
  <p:tag name="KSO_WM_UNIT_PICTURE_CLIP_FLAG" val="1"/>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91_1*i*2"/>
  <p:tag name="KSO_WM_TEMPLATE_CATEGORY" val="diagram"/>
  <p:tag name="KSO_WM_TEMPLATE_INDEX" val="20193091"/>
  <p:tag name="KSO_WM_UNIT_LAYERLEVEL" val="1"/>
  <p:tag name="KSO_WM_TAG_VERSION" val="1.0"/>
  <p:tag name="KSO_WM_BEAUTIFY_FLAG" val="#wm#"/>
  <p:tag name="KSO_WM_UNIT_COLOR_SCHEME_SHAPE_ID" val="10"/>
  <p:tag name="KSO_WM_UNIT_COLOR_SCHEME_PARENT_PAGE" val="0_1"/>
  <p:tag name="KSO_WM_UNIT_DECOLORIZATION" val="1"/>
  <p:tag name="KSO_WM_UNIT_ADJUSTLAYOUT_ID" val="10"/>
</p:tagLst>
</file>

<file path=ppt/tags/tag315.xml><?xml version="1.0" encoding="utf-8"?>
<p:tagLst xmlns:a="http://schemas.openxmlformats.org/drawingml/2006/main" xmlns:r="http://schemas.openxmlformats.org/officeDocument/2006/relationships" xmlns:p="http://schemas.openxmlformats.org/presentationml/2006/main">
  <p:tag name="KSO_WM_UNIT_TEXT_PART_ID" val="3-c"/>
  <p:tag name="KSO_WM_UNIT_TEXT_PART_SIZE" val="169.76*644.5"/>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3091_1*f*1"/>
  <p:tag name="KSO_WM_TEMPLATE_CATEGORY" val="diagram"/>
  <p:tag name="KSO_WM_TEMPLATE_INDEX" val="20193091"/>
  <p:tag name="KSO_WM_UNIT_LAYERLEVEL" val="1"/>
  <p:tag name="KSO_WM_TAG_VERSION" val="1.0"/>
  <p:tag name="KSO_WM_BEAUTIFY_FLAG" val="#wm#"/>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COLOR_SCHEME_SHAPE_ID" val="7"/>
  <p:tag name="KSO_WM_UNIT_COLOR_SCHEME_PARENT_PAGE" val="0_1"/>
  <p:tag name="KSO_WM_UNIT_ADJUSTLAYOUT_ID" val="7"/>
  <p:tag name="KSO_WM_UNIT_TEXT_PART_ID_V2" val="d-3-1"/>
</p:tagLst>
</file>

<file path=ppt/tags/tag31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20193091_1*a*2"/>
  <p:tag name="KSO_WM_TEMPLATE_CATEGORY" val="diagram"/>
  <p:tag name="KSO_WM_TEMPLATE_INDEX" val="20193091"/>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a-3-1"/>
</p:tagLst>
</file>

<file path=ppt/tags/tag31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3090_1"/>
  <p:tag name="KSO_WM_SLIDE_TYPE" val="text"/>
  <p:tag name="KSO_WM_SLIDE_SUBTYPE" val="picTxt"/>
  <p:tag name="KSO_WM_SLIDE_ITEM_CNT" val="0"/>
  <p:tag name="KSO_WM_SLIDE_INDEX" val="1"/>
  <p:tag name="KSO_WM_SLIDE_SIZE" val="747*395"/>
  <p:tag name="KSO_WM_SLIDE_POSITION" val="114*84"/>
  <p:tag name="KSO_WM_TAG_VERSION" val="1.0"/>
  <p:tag name="KSO_WM_BEAUTIFY_FLAG" val="#wm#"/>
  <p:tag name="KSO_WM_TEMPLATE_CATEGORY" val="diagram"/>
  <p:tag name="KSO_WM_TEMPLATE_INDEX" val="20193090"/>
  <p:tag name="KSO_WM_SLIDE_LAYOUT" val="a_d_f"/>
  <p:tag name="KSO_WM_SLIDE_LAYOUT_CNT" val="1_1_1"/>
  <p:tag name="KSO_WM_SLIDE_COLORSCHEME_VERSION" val="3.2"/>
  <p:tag name="KSO_WM_SLIDE_CONSTRAINT" val="%7b%22slideConstraint%22%3a%7b%22seriesAreas%22%3a%5b%5d%2c%22singleAreas%22%3a%5b%7b%22shapes%22%3a%5b4%5d%2c%22serialConstraintIndex%22%3a-1%2c%22areatextmark%22%3a0%2c%22pictureprocessmark%22%3a0%7d%5d%7d%7d"/>
  <p:tag name="KSO_WM_TEMPLATE_SUBCATEGORY" val="0"/>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90_1*i*1"/>
  <p:tag name="KSO_WM_TEMPLATE_CATEGORY" val="diagram"/>
  <p:tag name="KSO_WM_TEMPLATE_INDEX" val="20193090"/>
  <p:tag name="KSO_WM_UNIT_LAYERLEVEL" val="1"/>
  <p:tag name="KSO_WM_TAG_VERSION" val="1.0"/>
  <p:tag name="KSO_WM_BEAUTIFY_FLAG" val="#wm#"/>
  <p:tag name="KSO_WM_UNIT_COLOR_SCHEME_SHAPE_ID" val="9"/>
  <p:tag name="KSO_WM_UNIT_COLOR_SCHEME_PARENT_PAGE" val="0_1"/>
  <p:tag name="KSO_WM_UNIT_ADJUSTLAYOUT_ID" val="9"/>
</p:tagLst>
</file>

<file path=ppt/tags/tag319.xml><?xml version="1.0" encoding="utf-8"?>
<p:tagLst xmlns:a="http://schemas.openxmlformats.org/drawingml/2006/main" xmlns:r="http://schemas.openxmlformats.org/officeDocument/2006/relationships" xmlns:p="http://schemas.openxmlformats.org/presentationml/2006/main">
  <p:tag name="KSO_WM_UNIT_VALUE" val="612*816"/>
  <p:tag name="KSO_WM_UNIT_HIGHLIGHT" val="0"/>
  <p:tag name="KSO_WM_UNIT_COMPATIBLE" val="0"/>
  <p:tag name="KSO_WM_UNIT_DIAGRAM_ISNUMVISUAL" val="0"/>
  <p:tag name="KSO_WM_UNIT_DIAGRAM_ISREFERUNIT" val="0"/>
  <p:tag name="KSO_WM_UNIT_TYPE" val="d"/>
  <p:tag name="KSO_WM_UNIT_INDEX" val="1"/>
  <p:tag name="KSO_WM_UNIT_ID" val="diagram20193090_1*d*1"/>
  <p:tag name="KSO_WM_TEMPLATE_CATEGORY" val="diagram"/>
  <p:tag name="KSO_WM_TEMPLATE_INDEX" val="20193090"/>
  <p:tag name="KSO_WM_UNIT_LAYERLEVEL" val="1"/>
  <p:tag name="KSO_WM_TAG_VERSION" val="1.0"/>
  <p:tag name="KSO_WM_BEAUTIFY_FLAG" val="#wm#"/>
  <p:tag name="KSO_WM_UNIT_COLOR_SCHEME_SHAPE_ID" val="4"/>
  <p:tag name="KSO_WM_UNIT_COLOR_SCHEME_PARENT_PAGE" val="0_1"/>
  <p:tag name="KSO_WM_UNIT_ADJUSTLAYOUT_ID" val="4"/>
  <p:tag name="KSO_WM_UNIT_PICTURE_CLIP_FLAG" val="1"/>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i"/>
  <p:tag name="KSO_WM_UNIT_INDEX" val="1_6"/>
  <p:tag name="KSO_WM_UNIT_ID" val="261*l_i*1_6"/>
  <p:tag name="KSO_WM_UNIT_CLEAR" val="1"/>
  <p:tag name="KSO_WM_UNIT_LAYERLEVEL" val="1_1"/>
  <p:tag name="KSO_WM_BEAUTIFY_FLAG" val="#wm#"/>
  <p:tag name="KSO_WM_DIAGRAM_GROUP_CODE" val="l1-1"/>
  <p:tag name="KSO_WM_TAG_VERSION" val="1.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90_1*i*2"/>
  <p:tag name="KSO_WM_TEMPLATE_CATEGORY" val="diagram"/>
  <p:tag name="KSO_WM_TEMPLATE_INDEX" val="20193090"/>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90_1*i*3"/>
  <p:tag name="KSO_WM_TEMPLATE_CATEGORY" val="diagram"/>
  <p:tag name="KSO_WM_TEMPLATE_INDEX" val="20193090"/>
  <p:tag name="KSO_WM_UNIT_LAYERLEVEL" val="1"/>
  <p:tag name="KSO_WM_TAG_VERSION" val="1.0"/>
  <p:tag name="KSO_WM_BEAUTIFY_FLAG" val="#wm#"/>
  <p:tag name="KSO_WM_UNIT_COLOR_SCHEME_SHAPE_ID" val="53"/>
  <p:tag name="KSO_WM_UNIT_COLOR_SCHEME_PARENT_PAGE" val="0_1"/>
  <p:tag name="KSO_WM_UNIT_ADJUSTLAYOUT_ID" val="53"/>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0_1*i*4"/>
  <p:tag name="KSO_WM_TEMPLATE_CATEGORY" val="diagram"/>
  <p:tag name="KSO_WM_TEMPLATE_INDEX" val="20193090"/>
  <p:tag name="KSO_WM_UNIT_LAYERLEVEL" val="1"/>
  <p:tag name="KSO_WM_TAG_VERSION" val="1.0"/>
  <p:tag name="KSO_WM_BEAUTIFY_FLAG" val="#wm#"/>
  <p:tag name="KSO_WM_UNIT_COLOR_SCHEME_SHAPE_ID" val="54"/>
  <p:tag name="KSO_WM_UNIT_COLOR_SCHEME_PARENT_PAGE" val="0_1"/>
  <p:tag name="KSO_WM_UNIT_ADJUSTLAYOUT_ID" val="54"/>
</p:tagLst>
</file>

<file path=ppt/tags/tag32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90_1*a*1"/>
  <p:tag name="KSO_WM_TEMPLATE_CATEGORY" val="diagram"/>
  <p:tag name="KSO_WM_TEMPLATE_INDEX" val="20193090"/>
  <p:tag name="KSO_WM_UNIT_LAYERLEVEL" val="1"/>
  <p:tag name="KSO_WM_TAG_VERSION" val="1.0"/>
  <p:tag name="KSO_WM_BEAUTIFY_FLAG" val="#wm#"/>
  <p:tag name="KSO_WM_UNIT_COLOR_SCHEME_SHAPE_ID" val="6"/>
  <p:tag name="KSO_WM_UNIT_COLOR_SCHEME_PARENT_PAGE" val="0_1"/>
  <p:tag name="KSO_WM_UNIT_ADJUSTLAYOUT_ID" val="6"/>
  <p:tag name="KSO_WM_UNIT_TEXT_PART_ID_V2" val="a-1-1"/>
</p:tagLst>
</file>

<file path=ppt/tags/tag32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f"/>
  <p:tag name="KSO_WM_UNIT_INDEX" val="1"/>
  <p:tag name="KSO_WM_UNIT_ID" val="diagram20193090_1*f*1"/>
  <p:tag name="KSO_WM_TEMPLATE_CATEGORY" val="diagram"/>
  <p:tag name="KSO_WM_TEMPLATE_INDEX" val="20193090"/>
  <p:tag name="KSO_WM_UNIT_LAYERLEVEL" val="1"/>
  <p:tag name="KSO_WM_TAG_VERSION" val="1.0"/>
  <p:tag name="KSO_WM_BEAUTIFY_FLAG" val="#wm#"/>
  <p:tag name="KSO_WM_UNIT_COLOR_SCHEME_SHAPE_ID" val="10"/>
  <p:tag name="KSO_WM_UNIT_COLOR_SCHEME_PARENT_PAGE" val="0_1"/>
  <p:tag name="KSO_WM_UNIT_ADJUSTLAYOUT_ID" val="10"/>
  <p:tag name="KSO_WM_UNIT_TEXT_PART_ID_V2" val="d-3-1"/>
</p:tagLst>
</file>

<file path=ppt/tags/tag32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2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383"/>
  <p:tag name="KSO_WM_UNIT_TYPE" val="l_h_f"/>
  <p:tag name="KSO_WM_UNIT_INDEX" val="1_6_1"/>
  <p:tag name="KSO_WM_UNIT_ID" val="261*l_h_f*1_6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45"/>
  <p:tag name="KSO_WM_DIAGRAM_GROUP_CODE" val="l1-1"/>
  <p:tag name="KSO_WM_TAG_VERSION" val="1.0"/>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33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3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3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3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34.xml><?xml version="1.0" encoding="utf-8"?>
<p:tagLst xmlns:a="http://schemas.openxmlformats.org/drawingml/2006/main" xmlns:r="http://schemas.openxmlformats.org/officeDocument/2006/relationships"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10;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SLIDE_ID" val="diagram20196615_1"/>
  <p:tag name="KSO_WM_TEMPLATE_SUBCATEGORY" val="0"/>
  <p:tag name="KSO_WM_SLIDE_ITEM_CNT" val="0"/>
  <p:tag name="KSO_WM_SLIDE_INDEX" val="1"/>
  <p:tag name="KSO_WM_TAG_VERSION" val="1.0"/>
  <p:tag name="KSO_WM_BEAUTIFY_FLAG" val="#wm#"/>
  <p:tag name="KSO_WM_TEMPLATE_CATEGORY" val="diagram"/>
  <p:tag name="KSO_WM_TEMPLATE_INDEX" val="20196615"/>
  <p:tag name="KSO_WM_SLIDE_LAYOUT" val="a_f"/>
  <p:tag name="KSO_WM_SLIDE_LAYOUT_CNT" val="1_2"/>
  <p:tag name="KSO_WM_SLIDE_TYPE" val="text"/>
  <p:tag name="KSO_WM_SLIDE_SUBTYPE" val="pureTxt"/>
  <p:tag name="KSO_WM_SLIDE_SIZE" val="960*477"/>
  <p:tag name="KSO_WM_SLIDE_POSITION" val="0*0"/>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383"/>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6615_1*i*1"/>
  <p:tag name="KSO_WM_TEMPLATE_CATEGORY" val="diagram"/>
  <p:tag name="KSO_WM_TEMPLATE_INDEX" val="20196615"/>
  <p:tag name="KSO_WM_UNIT_LAYERLEVEL" val="1"/>
  <p:tag name="KSO_WM_TAG_VERSION" val="1.0"/>
  <p:tag name="KSO_WM_BEAUTIFY_FLAG" val="#wm#"/>
  <p:tag name="KSO_WM_UNIT_TYPE" val="i"/>
  <p:tag name="KSO_WM_UNIT_INDEX"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6615_1*i*2"/>
  <p:tag name="KSO_WM_TEMPLATE_CATEGORY" val="diagram"/>
  <p:tag name="KSO_WM_TEMPLATE_INDEX" val="20196615"/>
  <p:tag name="KSO_WM_UNIT_LAYERLEVEL" val="1"/>
  <p:tag name="KSO_WM_TAG_VERSION" val="1.0"/>
  <p:tag name="KSO_WM_BEAUTIFY_FLAG" val="#wm#"/>
  <p:tag name="KSO_WM_UNIT_TYPE" val="i"/>
  <p:tag name="KSO_WM_UNIT_INDEX" val="2"/>
</p:tagLst>
</file>

<file path=ppt/tags/tag342.xml><?xml version="1.0" encoding="utf-8"?>
<p:tagLst xmlns:a="http://schemas.openxmlformats.org/drawingml/2006/main" xmlns:r="http://schemas.openxmlformats.org/officeDocument/2006/relationships" xmlns:p="http://schemas.openxmlformats.org/presentationml/2006/main">
  <p:tag name="KSO_WM_UNIT_TEXT_PART_ID_V2" val="d-4-2"/>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15_1*f*1"/>
  <p:tag name="KSO_WM_TEMPLATE_CATEGORY" val="diagram"/>
  <p:tag name="KSO_WM_TEMPLATE_INDEX" val="20196615"/>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可添加您的大标题内容"/>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5_1*a*1"/>
  <p:tag name="KSO_WM_TEMPLATE_CATEGORY" val="diagram"/>
  <p:tag name="KSO_WM_TEMPLATE_INDEX" val="20196615"/>
  <p:tag name="KSO_WM_UNIT_LAYERLEVEL" val="1"/>
  <p:tag name="KSO_WM_TAG_VERSION" val="1.0"/>
  <p:tag name="KSO_WM_BEAUTIFY_FLAG" val="#wm#"/>
  <p:tag name="KSO_WM_UNIT_NOCLEAR" val="0"/>
  <p:tag name="KSO_WM_UNIT_TEXT_PART_ID_V2" val="a-4-1"/>
</p:tagLst>
</file>

<file path=ppt/tags/tag344.xml><?xml version="1.0" encoding="utf-8"?>
<p:tagLst xmlns:a="http://schemas.openxmlformats.org/drawingml/2006/main" xmlns:r="http://schemas.openxmlformats.org/officeDocument/2006/relationships"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10;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383"/>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10;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10;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549"/>
  <p:tag name="KSO_WM_SLIDE_ID" val="diagram30178549_1"/>
  <p:tag name="KSO_WM_SLIDE_TYPE" val="text"/>
  <p:tag name="KSO_WM_SLIDE_SUBTYPE" val="picTxt"/>
  <p:tag name="KSO_WM_SLIDE_ITEM_CNT" val="0"/>
  <p:tag name="KSO_WM_SLIDE_INDEX" val="1"/>
  <p:tag name="KSO_WM_SLIDE_SIZE" val="446.122*314.464"/>
  <p:tag name="KSO_WM_SLIDE_POSITION" val="487.108*189.091"/>
  <p:tag name="KSO_WM_TAG_VERSION" val="1.0"/>
  <p:tag name="KSO_WM_SLIDE_LAYOUT" val="a_d_h"/>
  <p:tag name="KSO_WM_SLIDE_LAYOUT_CNT" val="1_1_2"/>
  <p:tag name="KSO_WM_SLIDE_CONSTRAINT" val="%7b%22slideConstraint%22%3a%7b%22seriesAreas%22%3a%5b%5d%2c%22singleAreas%22%3a%5b%7b%22shapes%22%3a%5b17%5d%2c%22serialConstraintIndex%22%3a-1%2c%22areatextmark%22%3a0%2c%22pictureprocessmark%22%3a0%7d%5d%7d%7d"/>
  <p:tag name="KSO_WM_SLIDE_COLORSCHEME_VERSION" val="3.2"/>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10;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SLIDE_ID" val="diagram20196662_1"/>
  <p:tag name="KSO_WM_TEMPLATE_SUBCATEGORY" val="0"/>
  <p:tag name="KSO_WM_SLIDE_TYPE" val="text"/>
  <p:tag name="KSO_WM_SLIDE_SUBTYPE" val="pureTxt"/>
  <p:tag name="KSO_WM_SLIDE_ITEM_CNT" val="0"/>
  <p:tag name="KSO_WM_SLIDE_INDEX" val="1"/>
  <p:tag name="KSO_WM_SLIDE_SIZE" val="960*500"/>
  <p:tag name="KSO_WM_SLIDE_POSITION" val="0*40"/>
  <p:tag name="KSO_WM_TAG_VERSION" val="1.0"/>
  <p:tag name="KSO_WM_BEAUTIFY_FLAG" val="#wm#"/>
  <p:tag name="KSO_WM_TEMPLATE_CATEGORY" val="diagram"/>
  <p:tag name="KSO_WM_TEMPLATE_INDEX" val="20196662"/>
  <p:tag name="KSO_WM_SLIDE_LAYOUT" val="a_d_f"/>
  <p:tag name="KSO_WM_SLIDE_LAYOUT_CNT" val="1_1_1"/>
  <p:tag name="KSO_WM_SLIDE_CONSTRAINT" val="%7b%22slideConstraint%22%3a%7b%22seriesAreas%22%3a%5b%5d%2c%22singleAreas%22%3a%5b%7b%22shapes%22%3a%5b57%5d%2c%22serialConstraintIndex%22%3a-1%2c%22areatextmark%22%3a0%2c%22pictureprocessmark%22%3a0%7d%5d%7d%7d"/>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62_1*i*1"/>
  <p:tag name="KSO_WM_TEMPLATE_CATEGORY" val="diagram"/>
  <p:tag name="KSO_WM_TEMPLATE_INDEX" val="20196662"/>
  <p:tag name="KSO_WM_UNIT_LAYERLEVEL" val="1"/>
  <p:tag name="KSO_WM_TAG_VERSION" val="1.0"/>
  <p:tag name="KSO_WM_BEAUTIFY_FLAG" val="#wm#"/>
  <p:tag name="KSO_WM_UNIT_ADJUSTLAYOUT_ID" val="15"/>
</p:tagLst>
</file>

<file path=ppt/tags/tag366.xml><?xml version="1.0" encoding="utf-8"?>
<p:tagLst xmlns:a="http://schemas.openxmlformats.org/drawingml/2006/main" xmlns:r="http://schemas.openxmlformats.org/officeDocument/2006/relationships" xmlns:p="http://schemas.openxmlformats.org/presentationml/2006/main">
  <p:tag name="KSO_WM_UNIT_PRESET_TEXT" val="为了能让您有更直观的字数感受，并进一步方便使用，我们为您标注了最适合的位置,点击添加正文，文字是您思想的提炼，为了演示发布的良好效果，请言简意赅的阐述您的观点。&#10;点击此处添加正文，文字是您思想的提炼，为了演示发布的良好效果，请言简意赅的阐述您的观点,但请您尽可能提炼思想的精髓。&#10;您的正文已经经简明扼要，字字珠玑，但信息却千丝万缕、错综复杂，需要用更多的文字来表述；但请您尽可能提炼思想的精髓，请言简意赅的阐述您的观点。"/>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6662_1*f*1"/>
  <p:tag name="KSO_WM_TEMPLATE_CATEGORY" val="diagram"/>
  <p:tag name="KSO_WM_TEMPLATE_INDEX" val="20196662"/>
  <p:tag name="KSO_WM_UNIT_LAYERLEVEL" val="1"/>
  <p:tag name="KSO_WM_TAG_VERSION" val="1.0"/>
  <p:tag name="KSO_WM_BEAUTIFY_FLAG" val="#wm#"/>
  <p:tag name="KSO_WM_UNIT_NOCLEAR" val="1"/>
  <p:tag name="KSO_WM_UNIT_ADJUSTLAYOUT_ID" val="32"/>
  <p:tag name="KSO_WM_UNIT_TEXT_PART_ID_V2" val="d-4-1"/>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62_1*i*3"/>
  <p:tag name="KSO_WM_TEMPLATE_CATEGORY" val="diagram"/>
  <p:tag name="KSO_WM_TEMPLATE_INDEX" val="20196662"/>
  <p:tag name="KSO_WM_UNIT_LAYERLEVEL" val="1"/>
  <p:tag name="KSO_WM_TAG_VERSION" val="1.0"/>
  <p:tag name="KSO_WM_BEAUTIFY_FLAG" val="#wm#"/>
  <p:tag name="KSO_WM_UNIT_ADJUSTLAYOUT_ID" val="54"/>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62_1*i*4"/>
  <p:tag name="KSO_WM_TEMPLATE_CATEGORY" val="diagram"/>
  <p:tag name="KSO_WM_TEMPLATE_INDEX" val="20196662"/>
  <p:tag name="KSO_WM_UNIT_LAYERLEVEL" val="1"/>
  <p:tag name="KSO_WM_TAG_VERSION" val="1.0"/>
  <p:tag name="KSO_WM_BEAUTIFY_FLAG" val="#wm#"/>
  <p:tag name="KSO_WM_UNIT_ADJUSTLAYOUT_ID" val="55"/>
</p:tagLst>
</file>

<file path=ppt/tags/tag369.xml><?xml version="1.0" encoding="utf-8"?>
<p:tagLst xmlns:a="http://schemas.openxmlformats.org/drawingml/2006/main" xmlns:r="http://schemas.openxmlformats.org/officeDocument/2006/relationships" xmlns:p="http://schemas.openxmlformats.org/presentationml/2006/main">
  <p:tag name="KSO_WM_UNIT_TEXT_PART_ID_V2" val="a-1-2"/>
  <p:tag name="KSO_WM_UNIT_ISCONTENTSTITLE" val="0"/>
  <p:tag name="KSO_WM_UNIT_PRESET_TEXT" val="单击此处&#10;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196662_1*a*1"/>
  <p:tag name="KSO_WM_TEMPLATE_CATEGORY" val="diagram"/>
  <p:tag name="KSO_WM_TEMPLATE_INDEX" val="20196662"/>
  <p:tag name="KSO_WM_UNIT_LAYERLEVEL" val="1"/>
  <p:tag name="KSO_WM_TAG_VERSION" val="1.0"/>
  <p:tag name="KSO_WM_BEAUTIFY_FLAG" val="#wm#"/>
  <p:tag name="KSO_WM_UNIT_ADJUSTLAYOUT_ID" val="58"/>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9_1*i*1"/>
  <p:tag name="KSO_WM_TEMPLATE_CATEGORY" val="diagram"/>
  <p:tag name="KSO_WM_TEMPLATE_INDEX" val="30178549"/>
  <p:tag name="KSO_WM_UNIT_LAYERLEVEL" val="1"/>
  <p:tag name="KSO_WM_TAG_VERSION" val="1.0"/>
  <p:tag name="KSO_WM_BEAUTIFY_FLAG" val="#wm#"/>
  <p:tag name="KSO_WM_UNIT_TYPE" val="i"/>
  <p:tag name="KSO_WM_UNIT_INDEX" val="1"/>
  <p:tag name="KSO_WM_UNIT_ADJUSTLAYOUT_ID" val="2"/>
  <p:tag name="KSO_WM_UNIT_COLOR_SCHEME_SHAPE_ID" val="2"/>
  <p:tag name="KSO_WM_UNIT_COLOR_SCHEME_PARENT_PAGE" val="0_1"/>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62_1*i*5"/>
  <p:tag name="KSO_WM_TEMPLATE_CATEGORY" val="diagram"/>
  <p:tag name="KSO_WM_TEMPLATE_INDEX" val="20196662"/>
  <p:tag name="KSO_WM_UNIT_LAYERLEVEL" val="1"/>
  <p:tag name="KSO_WM_TAG_VERSION" val="1.0"/>
  <p:tag name="KSO_WM_BEAUTIFY_FLAG" val="#wm#"/>
  <p:tag name="KSO_WM_UNIT_ADJUSTLAYOUT_ID" val="23"/>
</p:tagLst>
</file>

<file path=ppt/tags/tag37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7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7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7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7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7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8.xml><?xml version="1.0" encoding="utf-8"?>
<p:tagLst xmlns:a="http://schemas.openxmlformats.org/drawingml/2006/main" xmlns:r="http://schemas.openxmlformats.org/officeDocument/2006/relationships" xmlns:p="http://schemas.openxmlformats.org/presentationml/2006/main">
  <p:tag name="KSO_WM_UNIT_TEXT_PART_ID" val="1-c"/>
  <p:tag name="KSO_WM_UNIT_TEXT_PART_SIZE" val="169.76*224.5"/>
  <p:tag name="KSO_WM_UNIT_VALUE" val="91"/>
  <p:tag name="KSO_WM_UNIT_HIGHLIGHT" val="0"/>
  <p:tag name="KSO_WM_UNIT_COMPATIBLE" val="0"/>
  <p:tag name="KSO_WM_UNIT_DIAGRAM_ISNUMVISUAL" val="0"/>
  <p:tag name="KSO_WM_UNIT_DIAGRAM_ISREFERUNIT" val="0"/>
  <p:tag name="KSO_WM_UNIT_ID" val="diagram30178549_1*h_f*1_1"/>
  <p:tag name="KSO_WM_TEMPLATE_CATEGORY" val="diagram"/>
  <p:tag name="KSO_WM_TEMPLATE_INDEX" val="30178549"/>
  <p:tag name="KSO_WM_UNIT_LAYERLEVEL" val="1_1"/>
  <p:tag name="KSO_WM_TAG_VERSION" val="1.0"/>
  <p:tag name="KSO_WM_BEAUTIFY_FLAG" val="#wm#"/>
  <p:tag name="KSO_WM_UNIT_PRESET_TEXT" val="点击此处添加正文，文字是您思想的提炼，请尽量言简意赅的阐述您的观点。&#10;恰如其分的表达观点，往往事半功倍。"/>
  <p:tag name="KSO_WM_UNIT_TYPE" val="h_f"/>
  <p:tag name="KSO_WM_UNIT_INDEX" val="1_1"/>
  <p:tag name="KSO_WM_UNIT_ADJUSTLAYOUT_ID" val="26"/>
  <p:tag name="KSO_WM_UNIT_COLOR_SCHEME_SHAPE_ID" val="26"/>
  <p:tag name="KSO_WM_UNIT_COLOR_SCHEME_PARENT_PAGE" val="0_1"/>
  <p:tag name="KSO_WM_UNIT_TEXT_PART_ID_V2" val="d-1-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910"/>
  <p:tag name="KSO_WM_SLIDE_ID" val="diagram20200910_4"/>
  <p:tag name="KSO_WM_TEMPLATE_SUBCATEGORY" val="0"/>
  <p:tag name="KSO_WM_SLIDE_TYPE" val="text"/>
  <p:tag name="KSO_WM_SLIDE_SUBTYPE" val="diag"/>
  <p:tag name="KSO_WM_SLIDE_ITEM_CNT" val="5"/>
  <p:tag name="KSO_WM_SLIDE_INDEX" val="4"/>
  <p:tag name="KSO_WM_SLIDE_SIZE" val="809.796*408.048"/>
  <p:tag name="KSO_WM_SLIDE_POSITION" val="58.7124*132.572"/>
  <p:tag name="KSO_WM_DIAGRAM_GROUP_CODE" val="m1-1"/>
  <p:tag name="KSO_WM_SLIDE_DIAGTYPE" val="m"/>
  <p:tag name="KSO_WM_TAG_VERSION" val="1.0"/>
  <p:tag name="KSO_WM_SLIDE_LAYOUT" val="a_b_f_m"/>
  <p:tag name="KSO_WM_SLIDE_LAYOUT_CNT" val="1_1_1_1"/>
</p:tagLst>
</file>

<file path=ppt/tags/tag38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38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8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4"/>
</p:tagLst>
</file>

<file path=ppt/tags/tag38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4"/>
</p:tagLst>
</file>

<file path=ppt/tags/tag38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4"/>
</p:tagLst>
</file>

<file path=ppt/tags/tag38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4"/>
</p:tagLst>
</file>

<file path=ppt/tags/tag38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200910_4*m_h_i*1_5_7"/>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4"/>
</p:tagLst>
</file>

<file path=ppt/tags/tag38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38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548"/>
  <p:tag name="KSO_WM_SLIDE_ID" val="diagram3017854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243.872*192.974"/>
  <p:tag name="KSO_WM_SLIDE_POSITION" val="643.833*276.156"/>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9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39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910_4*m_h_a*1_5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39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393.xml><?xml version="1.0" encoding="utf-8"?>
<p:tagLst xmlns:a="http://schemas.openxmlformats.org/drawingml/2006/main" xmlns:r="http://schemas.openxmlformats.org/officeDocument/2006/relationships"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0910_4*f*1"/>
  <p:tag name="KSO_WM_TEMPLATE_CATEGORY" val="diagram"/>
  <p:tag name="KSO_WM_TEMPLATE_INDEX" val="2020091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9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910_4*a*1"/>
  <p:tag name="KSO_WM_TEMPLATE_CATEGORY" val="diagram"/>
  <p:tag name="KSO_WM_TEMPLATE_INDEX" val="20200910"/>
  <p:tag name="KSO_WM_UNIT_LAYERLEVEL" val="1"/>
  <p:tag name="KSO_WM_TAG_VERSION" val="1.0"/>
  <p:tag name="KSO_WM_BEAUTIFY_FLAG" val="#wm#"/>
  <p:tag name="KSO_WM_UNIT_PRESET_TEXT" val="单击此处添加标题"/>
  <p:tag name="KSO_WM_UNIT_TEXT_FILL_FORE_SCHEMECOLOR_INDEX" val="15"/>
  <p:tag name="KSO_WM_UNIT_TEXT_FILL_TYPE" val="1"/>
  <p:tag name="KSO_WM_UNIT_USESOURCEFORMAT_APPLY" val="1"/>
</p:tagLst>
</file>

<file path=ppt/tags/tag39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0910_4*m_h_i*1_5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4"/>
</p:tagLst>
</file>

<file path=ppt/tags/tag39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4"/>
</p:tagLst>
</file>

<file path=ppt/tags/tag39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4"/>
</p:tagLst>
</file>

<file path=ppt/tags/tag39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4"/>
</p:tagLst>
</file>

<file path=ppt/tags/tag39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i*2"/>
  <p:tag name="KSO_WM_TEMPLATE_CATEGORY" val="diagram"/>
  <p:tag name="KSO_WM_TEMPLATE_INDEX" val="30178548"/>
  <p:tag name="KSO_WM_UNIT_LAYERLEVEL" val="1"/>
  <p:tag name="KSO_WM_TAG_VERSION" val="1.0"/>
  <p:tag name="KSO_WM_BEAUTIFY_FLAG" val="#wm#"/>
  <p:tag name="KSO_WM_UNIT_TYPE" val="i"/>
  <p:tag name="KSO_WM_UNIT_INDEX" val="2"/>
  <p:tag name="KSO_WM_UNIT_COLOR_SCHEME_SHAPE_ID" val="14"/>
  <p:tag name="KSO_WM_UNIT_COLOR_SCHEME_PARENT_PAGE" val="0_1"/>
  <p:tag name="KSO_WM_UNIT_DECOLORIZATION" val="1"/>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4*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4*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4*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910_4*m_h_i*1_5_1"/>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4"/>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200910_4*i*4"/>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200910_4*i*5"/>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i*3"/>
  <p:tag name="KSO_WM_TEMPLATE_CATEGORY" val="diagram"/>
  <p:tag name="KSO_WM_TEMPLATE_INDEX" val="30178548"/>
  <p:tag name="KSO_WM_UNIT_LAYERLEVEL" val="1"/>
  <p:tag name="KSO_WM_TAG_VERSION" val="1.0"/>
  <p:tag name="KSO_WM_BEAUTIFY_FLAG" val="#wm#"/>
  <p:tag name="KSO_WM_UNIT_TYPE" val="i"/>
  <p:tag name="KSO_WM_UNIT_INDEX" val="3"/>
  <p:tag name="KSO_WM_UNIT_COLOR_SCHEME_SHAPE_ID" val="15"/>
  <p:tag name="KSO_WM_UNIT_COLOR_SCHEME_PARENT_PAGE" val="0_1"/>
  <p:tag name="KSO_WM_UNIT_DECOLORIZATION" val="1"/>
</p:tagLst>
</file>

<file path=ppt/tags/tag41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910_4*m_h_i*1_5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910_4*m_h_i*1_5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910_4*m_h_i*1_5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0910_4*m_h_i*1_5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1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i*4"/>
  <p:tag name="KSO_WM_TEMPLATE_CATEGORY" val="diagram"/>
  <p:tag name="KSO_WM_TEMPLATE_INDEX" val="30178548"/>
  <p:tag name="KSO_WM_UNIT_LAYERLEVEL" val="1"/>
  <p:tag name="KSO_WM_TAG_VERSION" val="1.0"/>
  <p:tag name="KSO_WM_BEAUTIFY_FLAG" val="#wm#"/>
  <p:tag name="KSO_WM_UNIT_TYPE" val="i"/>
  <p:tag name="KSO_WM_UNIT_INDEX" val="4"/>
  <p:tag name="KSO_WM_UNIT_COLOR_SCHEME_SHAPE_ID" val="18"/>
  <p:tag name="KSO_WM_UNIT_COLOR_SCHEME_PARENT_PAGE" val="0_1"/>
  <p:tag name="KSO_WM_UNIT_FOIL_COLOR" val="1"/>
</p:tagLst>
</file>

<file path=ppt/tags/tag42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2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548_1*h_a*1_1"/>
  <p:tag name="KSO_WM_TEMPLATE_CATEGORY" val="diagram"/>
  <p:tag name="KSO_WM_TEMPLATE_INDEX" val="30178548"/>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1_1"/>
  <p:tag name="KSO_WM_UNIT_COLOR_SCHEME_SHAPE_ID" val="22"/>
  <p:tag name="KSO_WM_UNIT_COLOR_SCHEME_PARENT_PAGE" val="0_1"/>
</p:tagLst>
</file>

<file path=ppt/tags/tag43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193"/>
  <p:tag name="KSO_WM_SLIDE_ID" val="diagram160193_5"/>
  <p:tag name="KSO_WM_SLIDE_INDEX" val="5"/>
  <p:tag name="KSO_WM_SLIDE_ITEM_CNT" val="6"/>
  <p:tag name="KSO_WM_SLIDE_LAYOUT" val="a_m"/>
  <p:tag name="KSO_WM_SLIDE_LAYOUT_CNT" val="1_1"/>
  <p:tag name="KSO_WM_SLIDE_TYPE" val="text"/>
  <p:tag name="KSO_WM_SLIDE_POSITION" val="189.607*122.814"/>
  <p:tag name="KSO_WM_SLIDE_SIZE" val="557.86*377.654"/>
  <p:tag name="KSO_WM_DIAGRAM_GROUP_CODE" val="m1-1"/>
  <p:tag name="KSO_WM_TAG_VERSION" val="1.0"/>
  <p:tag name="KSO_WM_TEMPLATE_SUBCATEGORY" val="0"/>
  <p:tag name="KSO_WM_SLIDE_SUBTYPE" val="diag"/>
  <p:tag name="KSO_WM_SLIDE_DIAGTYPE" val="m"/>
</p:tagLst>
</file>

<file path=ppt/tags/tag4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5*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8548_1*h_i*1_1"/>
  <p:tag name="KSO_WM_TEMPLATE_CATEGORY" val="diagram"/>
  <p:tag name="KSO_WM_TEMPLATE_INDEX" val="30178548"/>
  <p:tag name="KSO_WM_UNIT_LAYERLEVEL" val="1_1"/>
  <p:tag name="KSO_WM_TAG_VERSION" val="1.0"/>
  <p:tag name="KSO_WM_BEAUTIFY_FLAG" val="#wm#"/>
  <p:tag name="KSO_WM_UNIT_TYPE" val="h_i"/>
  <p:tag name="KSO_WM_UNIT_INDEX" val="1_1"/>
  <p:tag name="KSO_WM_UNIT_COLOR_SCHEME_SHAPE_ID" val="24"/>
  <p:tag name="KSO_WM_UNIT_COLOR_SCHEME_PARENT_PAGE" val="0_1"/>
</p:tagLst>
</file>

<file path=ppt/tags/tag4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5*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5*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4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5*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4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5*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5*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4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5*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4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5*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5*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4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5*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4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5*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30178548_1*f*1"/>
  <p:tag name="KSO_WM_TEMPLATE_CATEGORY" val="diagram"/>
  <p:tag name="KSO_WM_TEMPLATE_INDEX" val="30178548"/>
  <p:tag name="KSO_WM_UNIT_LAYERLEVEL" val="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f"/>
  <p:tag name="KSO_WM_UNIT_INDEX" val="1"/>
  <p:tag name="KSO_WM_UNIT_COLOR_SCHEME_SHAPE_ID" val="17"/>
  <p:tag name="KSO_WM_UNIT_COLOR_SCHEME_PARENT_PAGE" val="0_1"/>
  <p:tag name="KSO_WM_UNIT_TEXT_PART_ID_V2" val="d-2-1"/>
</p:tagLst>
</file>

<file path=ppt/tags/tag4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5*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4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2"/>
  <p:tag name="KSO_WM_UNIT_ID" val="diagram160193_5*m_h_i*1_6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4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1"/>
  <p:tag name="KSO_WM_UNIT_ID" val="diagram160193_5*m_h_i*1_6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6_1"/>
  <p:tag name="KSO_WM_UNIT_ID" val="diagram160193_5*m_h_a*1_6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4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5*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5*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5*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5*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5*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5*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458_1*i*2"/>
  <p:tag name="KSO_WM_TEMPLATE_CATEGORY" val="diagram"/>
  <p:tag name="KSO_WM_TEMPLATE_INDEX" val="20191458"/>
  <p:tag name="KSO_WM_UNIT_LAYERLEVEL" val="1"/>
  <p:tag name="KSO_WM_TAG_VERSION" val="1.0"/>
  <p:tag name="KSO_WM_BEAUTIFY_FLAG" val="#wm#"/>
  <p:tag name="KSO_WM_UNIT_ADJUSTLAYOUT_ID" val="2"/>
  <p:tag name="KSO_WM_UNIT_COLOR_SCHEME_SHAPE_ID" val="2"/>
  <p:tag name="KSO_WM_UNIT_COLOR_SCHEME_PARENT_PAGE" val="0_1"/>
</p:tagLst>
</file>

<file path=ppt/tags/tag4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5*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5*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4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5*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5*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0"/>
  <p:tag name="KSO_WM_UNIT_TEXT_FILL_TYPE" val="1"/>
  <p:tag name="KSO_WM_UNIT_USESOURCEFORMAT_APPLY" val="1"/>
</p:tagLst>
</file>

<file path=ppt/tags/tag4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5*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568"/>
  <p:tag name="KSO_WM_SLIDE_ID" val="diagram20201568_1"/>
  <p:tag name="KSO_WM_TEMPLATE_SUBCATEGORY" val="0"/>
  <p:tag name="KSO_WM_SLIDE_ITEM_CNT" val="0"/>
  <p:tag name="KSO_WM_SLIDE_INDEX" val="1"/>
  <p:tag name="KSO_WM_UNIT_SHOW_EDIT_AREA_INDICATION" val="1"/>
  <p:tag name="KSO_WM_TAG_VERSION" val="1.0"/>
  <p:tag name="KSO_WM_SLIDE_LAYOUT" val="h"/>
  <p:tag name="KSO_WM_SLIDE_LAYOUT_CNT" val="2"/>
  <p:tag name="KSO_WM_SLIDE_TYPE" val="text"/>
  <p:tag name="KSO_WM_SLIDE_SUBTYPE" val="picTxt"/>
  <p:tag name="KSO_WM_SLIDE_SIZE" val="743*277.476"/>
  <p:tag name="KSO_WM_SLIDE_POSITION" val="108.5*144"/>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568_1*i*1"/>
  <p:tag name="KSO_WM_TEMPLATE_CATEGORY" val="diagram"/>
  <p:tag name="KSO_WM_TEMPLATE_INDEX" val="20201568"/>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568_1*i*9"/>
  <p:tag name="KSO_WM_TEMPLATE_CATEGORY" val="diagram"/>
  <p:tag name="KSO_WM_TEMPLATE_INDEX" val="20201568"/>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568_1*i*12"/>
  <p:tag name="KSO_WM_TEMPLATE_CATEGORY" val="diagram"/>
  <p:tag name="KSO_WM_TEMPLATE_INDEX" val="20201568"/>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568_1*i*2"/>
  <p:tag name="KSO_WM_TEMPLATE_CATEGORY" val="diagram"/>
  <p:tag name="KSO_WM_TEMPLATE_INDEX" val="2020156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458"/>
  <p:tag name="KSO_WM_SLIDE_ID" val="diagram20191458_1"/>
  <p:tag name="KSO_WM_SLIDE_ITEM_CNT" val="0"/>
  <p:tag name="KSO_WM_SLIDE_INDEX" val="1"/>
  <p:tag name="KSO_WM_TAG_VERSION" val="1.0"/>
  <p:tag name="KSO_WM_SLIDE_LAYOUT" val="a_d_f_h"/>
  <p:tag name="KSO_WM_SLIDE_LAYOUT_CNT" val="1_1_1_2"/>
  <p:tag name="KSO_WM_SLIDE_TYPE" val="text"/>
  <p:tag name="KSO_WM_SLIDE_SUBTYPE" val="picTxt"/>
  <p:tag name="KSO_WM_SLIDE_SIZE" val="440.731*203.555"/>
  <p:tag name="KSO_WM_SLIDE_POSITION" val="509.596*278.973"/>
  <p:tag name="KSO_WM_SLIDE_CONSTRAINT" val="%7b%22slideConstraint%22%3a%7b%22seriesAreas%22%3a%5b%5d%2c%22singleAreas%22%3a%5b%7b%22shapes%22%3a%5b30%5d%2c%22serialConstraintIndex%22%3a-1%2c%22areatextmark%22%3a0%2c%22pictureprocessmark%22%3a0%7d%5d%7d%7d"/>
  <p:tag name="KSO_WM_SLIDE_COLORSCHEME_VERSION" val="3.2"/>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568_1*i*3"/>
  <p:tag name="KSO_WM_TEMPLATE_CATEGORY" val="diagram"/>
  <p:tag name="KSO_WM_TEMPLATE_INDEX" val="20201568"/>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46"/>
  <p:tag name="KSO_WM_UNIT_HIGHLIGHT" val="0"/>
  <p:tag name="KSO_WM_UNIT_COMPATIBLE" val="0"/>
  <p:tag name="KSO_WM_UNIT_DIAGRAM_ISNUMVISUAL" val="0"/>
  <p:tag name="KSO_WM_UNIT_DIAGRAM_ISREFERUNIT" val="0"/>
  <p:tag name="KSO_WM_UNIT_TYPE" val="h_f"/>
  <p:tag name="KSO_WM_UNIT_INDEX" val="1_1"/>
  <p:tag name="KSO_WM_UNIT_ID" val="diagram20201568_1*h_f*1_1"/>
  <p:tag name="KSO_WM_TEMPLATE_CATEGORY" val="diagram"/>
  <p:tag name="KSO_WM_TEMPLATE_INDEX" val="20201568"/>
  <p:tag name="KSO_WM_UNIT_LAYERLEVEL" val="1_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46"/>
  <p:tag name="KSO_WM_UNIT_HIGHLIGHT" val="0"/>
  <p:tag name="KSO_WM_UNIT_COMPATIBLE" val="0"/>
  <p:tag name="KSO_WM_UNIT_DIAGRAM_ISNUMVISUAL" val="0"/>
  <p:tag name="KSO_WM_UNIT_DIAGRAM_ISREFERUNIT" val="0"/>
  <p:tag name="KSO_WM_UNIT_TYPE" val="h_f"/>
  <p:tag name="KSO_WM_UNIT_INDEX" val="2_1"/>
  <p:tag name="KSO_WM_UNIT_ID" val="diagram20201568_1*h_f*2_1"/>
  <p:tag name="KSO_WM_TEMPLATE_CATEGORY" val="diagram"/>
  <p:tag name="KSO_WM_TEMPLATE_INDEX" val="20201568"/>
  <p:tag name="KSO_WM_UNIT_LAYERLEVEL" val="1_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568_1*i*4"/>
  <p:tag name="KSO_WM_TEMPLATE_CATEGORY" val="diagram"/>
  <p:tag name="KSO_WM_TEMPLATE_INDEX" val="20201568"/>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1568_1*i*5"/>
  <p:tag name="KSO_WM_TEMPLATE_CATEGORY" val="diagram"/>
  <p:tag name="KSO_WM_TEMPLATE_INDEX" val="20201568"/>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1568_1*i*6"/>
  <p:tag name="KSO_WM_TEMPLATE_CATEGORY" val="diagram"/>
  <p:tag name="KSO_WM_TEMPLATE_INDEX" val="20201568"/>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568_1*i*13"/>
  <p:tag name="KSO_WM_TEMPLATE_CATEGORY" val="diagram"/>
  <p:tag name="KSO_WM_TEMPLATE_INDEX" val="20201568"/>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568_1*i*14"/>
  <p:tag name="KSO_WM_TEMPLATE_CATEGORY" val="diagram"/>
  <p:tag name="KSO_WM_TEMPLATE_INDEX" val="20201568"/>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568_1*i*10"/>
  <p:tag name="KSO_WM_TEMPLATE_CATEGORY" val="diagram"/>
  <p:tag name="KSO_WM_TEMPLATE_INDEX" val="20201568"/>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568_1*i*11"/>
  <p:tag name="KSO_WM_TEMPLATE_CATEGORY" val="diagram"/>
  <p:tag name="KSO_WM_TEMPLATE_INDEX" val="2020156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458_1*i*1"/>
  <p:tag name="KSO_WM_TEMPLATE_CATEGORY" val="diagram"/>
  <p:tag name="KSO_WM_TEMPLATE_INDEX" val="20191458"/>
  <p:tag name="KSO_WM_UNIT_LAYERLEVEL" val="1"/>
  <p:tag name="KSO_WM_TAG_VERSION" val="1.0"/>
  <p:tag name="KSO_WM_BEAUTIFY_FLAG" val="#wm#"/>
  <p:tag name="KSO_WM_UNIT_ADJUSTLAYOUT_ID" val="43"/>
  <p:tag name="KSO_WM_UNIT_COLOR_SCHEME_SHAPE_ID" val="43"/>
  <p:tag name="KSO_WM_UNIT_COLOR_SCHEME_PARENT_PAGE" val="0_1"/>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1568_1*i*7"/>
  <p:tag name="KSO_WM_TEMPLATE_CATEGORY" val="diagram"/>
  <p:tag name="KSO_WM_TEMPLATE_INDEX" val="20201568"/>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568_1*i*8"/>
  <p:tag name="KSO_WM_TEMPLATE_CATEGORY" val="diagram"/>
  <p:tag name="KSO_WM_TEMPLATE_INDEX" val="20201568"/>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0"/>
  <p:tag name="KSO_WM_SLIDE_ID" val="diagram20202570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485"/>
  <p:tag name="KSO_WM_SLIDE_POSITION" val="0*0"/>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0_1*i*1"/>
  <p:tag name="KSO_WM_TEMPLATE_CATEGORY" val="diagram"/>
  <p:tag name="KSO_WM_TEMPLATE_INDEX" val="20202570"/>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0_1*i*2"/>
  <p:tag name="KSO_WM_TEMPLATE_CATEGORY" val="diagram"/>
  <p:tag name="KSO_WM_TEMPLATE_INDEX" val="20202570"/>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TEXT_PART_ID_V2" val="a-1-1"/>
  <p:tag name="KSO_WM_UNIT_ISCONTENTSTITLE" val="0"/>
  <p:tag name="KSO_WM_UNIT_PRESET_TEXT" val="单击此处添加大标题"/>
  <p:tag name="KSO_WM_UNIT_NOCLEAR" val="0"/>
  <p:tag name="KSO_WM_UNIT_SHOW_EDIT_AREA_INDICATION" val="0"/>
  <p:tag name="KSO_WM_UNIT_VALUE" val="13"/>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0_1*a*1"/>
  <p:tag name="KSO_WM_TEMPLATE_CATEGORY" val="diagram"/>
  <p:tag name="KSO_WM_TEMPLATE_INDEX" val="20202570"/>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单击此处添加小标题&#10;点击此处添加正文，文字是您思想的提炼，为了最终演示发布的良好效果，请尽量言简意赅的阐述观点；根据需要可酌情增减文字，以便观者可以准确理解您所传达的信息。&#10;字字珠玑  却千丝万缕  错综复杂&#10;需要用更多的文字来表述；但请您尽可能提炼思想的精髓，恰如其分的表达观点，往往可以事半功倍。&#10;字字珠玑  却千丝万缕  错综复杂"/>
  <p:tag name="KSO_WM_UNIT_NOCLEAR" val="1"/>
  <p:tag name="KSO_WM_UNIT_SHOW_EDIT_AREA_INDICATION" val="0"/>
  <p:tag name="KSO_WM_UNIT_VALUE" val="364"/>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0_1*f*2"/>
  <p:tag name="KSO_WM_TEMPLATE_CATEGORY" val="diagram"/>
  <p:tag name="KSO_WM_TEMPLATE_INDEX" val="20202570"/>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TEXT_PART_ID_V2" val="d-1-1"/>
  <p:tag name="KSO_WM_UNIT_PRESET_TEXT" val="单击此处添加小标题&#10;点击此处添加正&#10;文字是您思想的&#10;请尽量言简意赅&#10;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0_1*f*1"/>
  <p:tag name="KSO_WM_TEMPLATE_CATEGORY" val="diagram"/>
  <p:tag name="KSO_WM_TEMPLATE_INDEX" val="20202570"/>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0"/>
  <p:tag name="KSO_WM_SLIDE_ID" val="diagram20202570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485"/>
  <p:tag name="KSO_WM_SLIDE_POSITION" val="0*0"/>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0_1*i*1"/>
  <p:tag name="KSO_WM_TEMPLATE_CATEGORY" val="diagram"/>
  <p:tag name="KSO_WM_TEMPLATE_INDEX" val="20202570"/>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458_1*i*2"/>
  <p:tag name="KSO_WM_TEMPLATE_CATEGORY" val="diagram"/>
  <p:tag name="KSO_WM_TEMPLATE_INDEX" val="20191458"/>
  <p:tag name="KSO_WM_UNIT_LAYERLEVEL" val="1"/>
  <p:tag name="KSO_WM_TAG_VERSION" val="1.0"/>
  <p:tag name="KSO_WM_BEAUTIFY_FLAG" val="#wm#"/>
  <p:tag name="KSO_WM_UNIT_ADJUSTLAYOUT_ID" val="2"/>
  <p:tag name="KSO_WM_UNIT_COLOR_SCHEME_SHAPE_ID" val="2"/>
  <p:tag name="KSO_WM_UNIT_COLOR_SCHEME_PARENT_PAGE" val="0_1"/>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0_1*i*2"/>
  <p:tag name="KSO_WM_TEMPLATE_CATEGORY" val="diagram"/>
  <p:tag name="KSO_WM_TEMPLATE_INDEX" val="20202570"/>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TEXT_PART_ID_V2" val="a-1-1"/>
  <p:tag name="KSO_WM_UNIT_ISCONTENTSTITLE" val="0"/>
  <p:tag name="KSO_WM_UNIT_PRESET_TEXT" val="单击此处添加大标题"/>
  <p:tag name="KSO_WM_UNIT_NOCLEAR" val="0"/>
  <p:tag name="KSO_WM_UNIT_SHOW_EDIT_AREA_INDICATION" val="0"/>
  <p:tag name="KSO_WM_UNIT_VALUE" val="13"/>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0_1*a*1"/>
  <p:tag name="KSO_WM_TEMPLATE_CATEGORY" val="diagram"/>
  <p:tag name="KSO_WM_TEMPLATE_INDEX" val="20202570"/>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单击此处添加小标题&#10;点击此处添加正文，文字是您思想的提炼，为了最终演示发布的良好效果，请尽量言简意赅的阐述观点；根据需要可酌情增减文字，以便观者可以准确理解您所传达的信息。&#10;字字珠玑  却千丝万缕  错综复杂&#10;需要用更多的文字来表述；但请您尽可能提炼思想的精髓，恰如其分的表达观点，往往可以事半功倍。&#10;字字珠玑  却千丝万缕  错综复杂"/>
  <p:tag name="KSO_WM_UNIT_NOCLEAR" val="1"/>
  <p:tag name="KSO_WM_UNIT_SHOW_EDIT_AREA_INDICATION" val="0"/>
  <p:tag name="KSO_WM_UNIT_VALUE" val="364"/>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0_1*f*2"/>
  <p:tag name="KSO_WM_TEMPLATE_CATEGORY" val="diagram"/>
  <p:tag name="KSO_WM_TEMPLATE_INDEX" val="20202570"/>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TEXT_PART_ID_V2" val="d-1-1"/>
  <p:tag name="KSO_WM_UNIT_PRESET_TEXT" val="单击此处添加小标题&#10;点击此处添加正&#10;文字是您思想的&#10;请尽量言简意赅&#10;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0_1*f*1"/>
  <p:tag name="KSO_WM_TEMPLATE_CATEGORY" val="diagram"/>
  <p:tag name="KSO_WM_TEMPLATE_INDEX" val="20202570"/>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570"/>
  <p:tag name="KSO_WM_SLIDE_ID" val="diagram20202570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485"/>
  <p:tag name="KSO_WM_SLIDE_POSITION" val="0*0"/>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0_1*i*1"/>
  <p:tag name="KSO_WM_TEMPLATE_CATEGORY" val="diagram"/>
  <p:tag name="KSO_WM_TEMPLATE_INDEX" val="20202570"/>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0_1*i*2"/>
  <p:tag name="KSO_WM_TEMPLATE_CATEGORY" val="diagram"/>
  <p:tag name="KSO_WM_TEMPLATE_INDEX" val="20202570"/>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TEXT_PART_ID_V2" val="a-1-1"/>
  <p:tag name="KSO_WM_UNIT_ISCONTENTSTITLE" val="0"/>
  <p:tag name="KSO_WM_UNIT_PRESET_TEXT" val="单击此处添加大标题"/>
  <p:tag name="KSO_WM_UNIT_NOCLEAR" val="0"/>
  <p:tag name="KSO_WM_UNIT_SHOW_EDIT_AREA_INDICATION" val="0"/>
  <p:tag name="KSO_WM_UNIT_VALUE" val="13"/>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0_1*a*1"/>
  <p:tag name="KSO_WM_TEMPLATE_CATEGORY" val="diagram"/>
  <p:tag name="KSO_WM_TEMPLATE_INDEX" val="20202570"/>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TEXT_PART_ID_V2" val="d-4-1"/>
  <p:tag name="KSO_WM_UNIT_PRESET_TEXT" val="单击此处添加小标题&#10;点击此处添加正文，文字是您思想的提炼，为了最终演示发布的良好效果，请尽量言简意赅的阐述观点；根据需要可酌情增减文字，以便观者可以准确理解您所传达的信息。&#10;字字珠玑  却千丝万缕  错综复杂&#10;需要用更多的文字来表述；但请您尽可能提炼思想的精髓，恰如其分的表达观点，往往可以事半功倍。&#10;字字珠玑  却千丝万缕  错综复杂"/>
  <p:tag name="KSO_WM_UNIT_NOCLEAR" val="1"/>
  <p:tag name="KSO_WM_UNIT_SHOW_EDIT_AREA_INDICATION" val="0"/>
  <p:tag name="KSO_WM_UNIT_VALUE" val="364"/>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0_1*f*2"/>
  <p:tag name="KSO_WM_TEMPLATE_CATEGORY" val="diagram"/>
  <p:tag name="KSO_WM_TEMPLATE_INDEX" val="20202570"/>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TEXT_PART_ID_V2" val="d-1-1"/>
  <p:tag name="KSO_WM_UNIT_PRESET_TEXT" val="单击此处添加小标题&#10;点击此处添加正&#10;文字是您思想的&#10;请尽量言简意赅&#10;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0_1*f*1"/>
  <p:tag name="KSO_WM_TEMPLATE_CATEGORY" val="diagram"/>
  <p:tag name="KSO_WM_TEMPLATE_INDEX" val="2020257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458_1*i*4"/>
  <p:tag name="KSO_WM_TEMPLATE_CATEGORY" val="diagram"/>
  <p:tag name="KSO_WM_TEMPLATE_INDEX" val="20191458"/>
  <p:tag name="KSO_WM_UNIT_LAYERLEVEL" val="1"/>
  <p:tag name="KSO_WM_TAG_VERSION" val="1.0"/>
  <p:tag name="KSO_WM_BEAUTIFY_FLAG" val="#wm#"/>
  <p:tag name="KSO_WM_UNIT_ADJUSTLAYOUT_ID" val="48"/>
  <p:tag name="KSO_WM_UNIT_COLOR_SCHEME_SHAPE_ID" val="48"/>
  <p:tag name="KSO_WM_UNIT_COLOR_SCHEME_PARENT_PAGE" val="0_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51"/>
  <p:tag name="KSO_WM_SLIDE_ID" val="diagram2019485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194851_1*i*1"/>
  <p:tag name="KSO_WM_TEMPLATE_CATEGORY" val="diagram"/>
  <p:tag name="KSO_WM_TEMPLATE_INDEX" val="20194851"/>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194851_1*i*4"/>
  <p:tag name="KSO_WM_TEMPLATE_CATEGORY" val="diagram"/>
  <p:tag name="KSO_WM_TEMPLATE_INDEX" val="20194851"/>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194851_1*f*2"/>
  <p:tag name="KSO_WM_TEMPLATE_CATEGORY" val="diagram"/>
  <p:tag name="KSO_WM_TEMPLATE_INDEX" val="2019485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458_1*i*5"/>
  <p:tag name="KSO_WM_TEMPLATE_CATEGORY" val="diagram"/>
  <p:tag name="KSO_WM_TEMPLATE_INDEX" val="20191458"/>
  <p:tag name="KSO_WM_UNIT_LAYERLEVEL" val="1"/>
  <p:tag name="KSO_WM_TAG_VERSION" val="1.0"/>
  <p:tag name="KSO_WM_BEAUTIFY_FLAG" val="#wm#"/>
  <p:tag name="KSO_WM_UNIT_ADJUSTLAYOUT_ID" val="49"/>
  <p:tag name="KSO_WM_UNIT_COLOR_SCHEME_SHAPE_ID" val="49"/>
  <p:tag name="KSO_WM_UNIT_COLOR_SCHEME_PARENT_PAGE" val="0_1"/>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458_1*i*6"/>
  <p:tag name="KSO_WM_TEMPLATE_CATEGORY" val="diagram"/>
  <p:tag name="KSO_WM_TEMPLATE_INDEX" val="20191458"/>
  <p:tag name="KSO_WM_UNIT_LAYERLEVEL" val="1"/>
  <p:tag name="KSO_WM_TAG_VERSION" val="1.0"/>
  <p:tag name="KSO_WM_BEAUTIFY_FLAG" val="#wm#"/>
  <p:tag name="KSO_WM_UNIT_ADJUSTLAYOUT_ID" val="25"/>
  <p:tag name="KSO_WM_UNIT_COLOR_SCHEME_SHAPE_ID" val="25"/>
  <p:tag name="KSO_WM_UNIT_COLOR_SCHEME_PARENT_PAGE" val="0_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458_1*i*7"/>
  <p:tag name="KSO_WM_TEMPLATE_CATEGORY" val="diagram"/>
  <p:tag name="KSO_WM_TEMPLATE_INDEX" val="20191458"/>
  <p:tag name="KSO_WM_UNIT_LAYERLEVEL" val="1"/>
  <p:tag name="KSO_WM_TAG_VERSION" val="1.0"/>
  <p:tag name="KSO_WM_BEAUTIFY_FLAG" val="#wm#"/>
  <p:tag name="KSO_WM_UNIT_ADJUSTLAYOUT_ID" val="20"/>
  <p:tag name="KSO_WM_UNIT_COLOR_SCHEME_SHAPE_ID" val="20"/>
  <p:tag name="KSO_WM_UNIT_COLOR_SCHEME_PARENT_PAGE" val="0_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1458_1*h_i*1_1"/>
  <p:tag name="KSO_WM_TEMPLATE_CATEGORY" val="diagram"/>
  <p:tag name="KSO_WM_TEMPLATE_INDEX" val="20191458"/>
  <p:tag name="KSO_WM_UNIT_LAYERLEVEL" val="1_1"/>
  <p:tag name="KSO_WM_TAG_VERSION" val="1.0"/>
  <p:tag name="KSO_WM_BEAUTIFY_FLAG" val="#wm#"/>
  <p:tag name="KSO_WM_UNIT_ADJUSTLAYOUT_ID" val="27"/>
  <p:tag name="KSO_WM_UNIT_COLOR_SCHEME_SHAPE_ID" val="27"/>
  <p:tag name="KSO_WM_UNIT_COLOR_SCHEME_PARENT_PAGE" val="0_1"/>
</p:tagLst>
</file>

<file path=ppt/tags/tag5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23"/>
  <p:tag name="KSO_WM_UNIT_HIGHLIGHT" val="0"/>
  <p:tag name="KSO_WM_UNIT_COMPATIBLE" val="0"/>
  <p:tag name="KSO_WM_UNIT_DIAGRAM_ISNUMVISUAL" val="0"/>
  <p:tag name="KSO_WM_UNIT_DIAGRAM_ISREFERUNIT" val="0"/>
  <p:tag name="KSO_WM_UNIT_ID" val="diagram20191458_1*h_a*1_1"/>
  <p:tag name="KSO_WM_TEMPLATE_CATEGORY" val="diagram"/>
  <p:tag name="KSO_WM_TEMPLATE_INDEX" val="20191458"/>
  <p:tag name="KSO_WM_UNIT_LAYERLEVEL" val="1_1"/>
  <p:tag name="KSO_WM_TAG_VERSION" val="1.0"/>
  <p:tag name="KSO_WM_BEAUTIFY_FLAG" val="#wm#"/>
  <p:tag name="KSO_WM_UNIT_PRESET_TEXT" val="单击此处添加小标题"/>
  <p:tag name="KSO_WM_UNIT_TYPE" val="h_a"/>
  <p:tag name="KSO_WM_UNIT_INDEX" val="1_1"/>
  <p:tag name="KSO_WM_UNIT_ADJUSTLAYOUT_ID" val="22"/>
  <p:tag name="KSO_WM_UNIT_COLOR_SCHEME_SHAPE_ID" val="22"/>
  <p:tag name="KSO_WM_UNIT_COLOR_SCHEME_PARENT_PAGE" val="0_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191458_1*h_i*2_1"/>
  <p:tag name="KSO_WM_TEMPLATE_CATEGORY" val="diagram"/>
  <p:tag name="KSO_WM_TEMPLATE_INDEX" val="20191458"/>
  <p:tag name="KSO_WM_UNIT_LAYERLEVEL" val="1_1"/>
  <p:tag name="KSO_WM_TAG_VERSION" val="1.0"/>
  <p:tag name="KSO_WM_BEAUTIFY_FLAG" val="#wm#"/>
  <p:tag name="KSO_WM_UNIT_ADJUSTLAYOUT_ID" val="28"/>
  <p:tag name="KSO_WM_UNIT_COLOR_SCHEME_SHAPE_ID" val="28"/>
  <p:tag name="KSO_WM_UNIT_COLOR_SCHEME_PARENT_PAGE" val="0_1"/>
</p:tagLst>
</file>

<file path=ppt/tags/tag5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23"/>
  <p:tag name="KSO_WM_UNIT_HIGHLIGHT" val="0"/>
  <p:tag name="KSO_WM_UNIT_COMPATIBLE" val="0"/>
  <p:tag name="KSO_WM_UNIT_DIAGRAM_ISNUMVISUAL" val="0"/>
  <p:tag name="KSO_WM_UNIT_DIAGRAM_ISREFERUNIT" val="0"/>
  <p:tag name="KSO_WM_UNIT_ID" val="diagram20191458_1*h_a*2_1"/>
  <p:tag name="KSO_WM_TEMPLATE_CATEGORY" val="diagram"/>
  <p:tag name="KSO_WM_TEMPLATE_INDEX" val="20191458"/>
  <p:tag name="KSO_WM_UNIT_LAYERLEVEL" val="1_1"/>
  <p:tag name="KSO_WM_TAG_VERSION" val="1.0"/>
  <p:tag name="KSO_WM_BEAUTIFY_FLAG" val="#wm#"/>
  <p:tag name="KSO_WM_UNIT_PRESET_TEXT" val="单击此处添加小标题"/>
  <p:tag name="KSO_WM_UNIT_TYPE" val="h_a"/>
  <p:tag name="KSO_WM_UNIT_INDEX" val="2_1"/>
  <p:tag name="KSO_WM_UNIT_ADJUSTLAYOUT_ID" val="31"/>
  <p:tag name="KSO_WM_UNIT_COLOR_SCHEME_SHAPE_ID" val="31"/>
  <p:tag name="KSO_WM_UNIT_COLOR_SCHEME_PARENT_PAGE" val="0_1"/>
</p:tagLst>
</file>

<file path=ppt/tags/tag58.xml><?xml version="1.0" encoding="utf-8"?>
<p:tagLst xmlns:a="http://schemas.openxmlformats.org/drawingml/2006/main" xmlns:r="http://schemas.openxmlformats.org/officeDocument/2006/relationships" xmlns:p="http://schemas.openxmlformats.org/presentationml/2006/main">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ID" val="diagram20191458_1*f*1"/>
  <p:tag name="KSO_WM_TEMPLATE_CATEGORY" val="diagram"/>
  <p:tag name="KSO_WM_TEMPLATE_INDEX" val="2019145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TYPE" val="f"/>
  <p:tag name="KSO_WM_UNIT_INDEX" val="1"/>
  <p:tag name="KSO_WM_UNIT_ADJUSTLAYOUT_ID" val="33"/>
  <p:tag name="KSO_WM_UNIT_COLOR_SCHEME_SHAPE_ID" val="33"/>
  <p:tag name="KSO_WM_UNIT_COLOR_SCHEME_PARENT_PAGE" val="0_1"/>
  <p:tag name="KSO_WM_UNIT_TEXT_PART_ID_V2" val="d-3-1"/>
</p:tagLst>
</file>

<file path=ppt/tags/tag59.xml><?xml version="1.0" encoding="utf-8"?>
<p:tagLst xmlns:a="http://schemas.openxmlformats.org/drawingml/2006/main" xmlns:r="http://schemas.openxmlformats.org/officeDocument/2006/relationships" xmlns:p="http://schemas.openxmlformats.org/presentationml/2006/main">
  <p:tag name="KSO_WM_TEMPLATE_INDEX" val="20196657"/>
  <p:tag name="KSO_WM_TAG_VERSION" val="1.0"/>
  <p:tag name="KSO_WM_SLIDE_INDEX" val="1"/>
  <p:tag name="KSO_WM_SLIDE_ITEM_CNT" val="0"/>
  <p:tag name="KSO_WM_SLIDE_LAYOUT" val="a_d_f"/>
  <p:tag name="KSO_WM_SLIDE_LAYOUT_CNT" val="1_1_1"/>
  <p:tag name="KSO_WM_SLIDE_TYPE" val="text"/>
  <p:tag name="KSO_WM_BEAUTIFY_FLAG" val="#wm#"/>
  <p:tag name="KSO_WM_SLIDE_POSITION" val="0*0"/>
  <p:tag name="KSO_WM_SLIDE_SIZE" val="959*540"/>
  <p:tag name="KSO_WM_SLIDE_SUBTYPE" val="pureTxt"/>
  <p:tag name="KSO_WM_TEMPLATE_CATEGORY" val="diagram"/>
  <p:tag name="KSO_WM_SLIDE_ID" val="diagram20196657_1"/>
  <p:tag name="KSO_WM_TEMPLATE_SUBCATEGORY" val="0"/>
  <p:tag name="KSO_WM_SLIDE_CONSTRAINT" val="%7b%22slideConstraint%22%3a%7b%22seriesAreas%22%3a%5b%5d%2c%22singleAreas%22%3a%5b%7b%22shapes%22%3a%5b20%5d%2c%22serialConstraintIndex%22%3a-1%2c%22areatextmark%22%3a0%2c%22pictureprocessmark%22%3a0%7d%5d%7d%7d"/>
  <p:tag name="KSO_WM_SLIDE_COLORSCHEME_VERSION" val="3.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57_1*i*1"/>
  <p:tag name="KSO_WM_TEMPLATE_CATEGORY" val="diagram"/>
  <p:tag name="KSO_WM_TEMPLATE_INDEX" val="20196657"/>
  <p:tag name="KSO_WM_UNIT_LAYERLEVEL" val="1"/>
  <p:tag name="KSO_WM_TAG_VERSION" val="1.0"/>
  <p:tag name="KSO_WM_BEAUTIFY_FLAG" val="#wm#"/>
  <p:tag name="KSO_WM_UNIT_COLOR_SCHEME_SHAPE_ID" val="18"/>
  <p:tag name="KSO_WM_UNIT_COLOR_SCHEME_PARENT_PAGE" val="0_1"/>
  <p:tag name="KSO_WM_UNIT_FOIL_COLOR" val="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57_1*i*2"/>
  <p:tag name="KSO_WM_TEMPLATE_CATEGORY" val="diagram"/>
  <p:tag name="KSO_WM_TEMPLATE_INDEX" val="20196657"/>
  <p:tag name="KSO_WM_UNIT_LAYERLEVEL" val="1"/>
  <p:tag name="KSO_WM_TAG_VERSION" val="1.0"/>
  <p:tag name="KSO_WM_BEAUTIFY_FLAG" val="#wm#"/>
  <p:tag name="KSO_WM_UNIT_COLOR_SCHEME_SHAPE_ID" val="15"/>
  <p:tag name="KSO_WM_UNIT_COLOR_SCHEME_PARENT_PAGE" val="0_1"/>
</p:tagLst>
</file>

<file path=ppt/tags/tag62.xml><?xml version="1.0" encoding="utf-8"?>
<p:tagLst xmlns:a="http://schemas.openxmlformats.org/drawingml/2006/main" xmlns:r="http://schemas.openxmlformats.org/officeDocument/2006/relationships" xmlns:p="http://schemas.openxmlformats.org/presentationml/2006/main">
  <p:tag name="KSO_WM_UNIT_TEXT_PART_ID_V2" val="d-1-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6657_1*f*1"/>
  <p:tag name="KSO_WM_TEMPLATE_CATEGORY" val="diagram"/>
  <p:tag name="KSO_WM_TEMPLATE_INDEX" val="20196657"/>
  <p:tag name="KSO_WM_UNIT_LAYERLEVEL" val="1"/>
  <p:tag name="KSO_WM_TAG_VERSION" val="1.0"/>
  <p:tag name="KSO_WM_BEAUTIFY_FLAG" val="#wm#"/>
  <p:tag name="KSO_WM_UNIT_PRESET_TEXT" val="单击添加小标题：&#10;点击此处添加正文&#10;文字是提炼请言简&#10;单击添加小标题：&#10;意赅的阐述观点&#10;正文已经字字珠玑&#10;单击添加小标题：&#10;点击此处添加正文&#10;文字是提炼请言简&#10;但信息却错综复杂&#10;要用更多文字来表述"/>
  <p:tag name="KSO_WM_UNIT_COLOR_SCHEME_SHAPE_ID" val="6"/>
  <p:tag name="KSO_WM_UNIT_COLOR_SCHEME_PARENT_PAGE" val="0_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57_1*i*7"/>
  <p:tag name="KSO_WM_TEMPLATE_CATEGORY" val="diagram"/>
  <p:tag name="KSO_WM_TEMPLATE_INDEX" val="20196657"/>
  <p:tag name="KSO_WM_UNIT_LAYERLEVEL" val="1"/>
  <p:tag name="KSO_WM_TAG_VERSION" val="1.0"/>
  <p:tag name="KSO_WM_BEAUTIFY_FLAG" val="#wm#"/>
  <p:tag name="KSO_WM_UNIT_COLOR_SCHEME_SHAPE_ID" val="5"/>
  <p:tag name="KSO_WM_UNIT_COLOR_SCHEME_PARENT_PAGE" val="0_1"/>
  <p:tag name="KSO_WM_UNIT_FOIL_COLOR"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57_1*i*4"/>
  <p:tag name="KSO_WM_TEMPLATE_CATEGORY" val="diagram"/>
  <p:tag name="KSO_WM_TEMPLATE_INDEX" val="20196657"/>
  <p:tag name="KSO_WM_UNIT_LAYERLEVEL" val="1"/>
  <p:tag name="KSO_WM_TAG_VERSION" val="1.0"/>
  <p:tag name="KSO_WM_BEAUTIFY_FLAG" val="#wm#"/>
  <p:tag name="KSO_WM_UNIT_COLOR_SCHEME_SHAPE_ID" val="12"/>
  <p:tag name="KSO_WM_UNIT_COLOR_SCHEME_PARENT_PAGE" val="0_1"/>
  <p:tag name="KSO_WM_UNIT_DECOLORIZATION"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57_1*i*5"/>
  <p:tag name="KSO_WM_TEMPLATE_CATEGORY" val="diagram"/>
  <p:tag name="KSO_WM_TEMPLATE_INDEX" val="20196657"/>
  <p:tag name="KSO_WM_UNIT_LAYERLEVEL" val="1"/>
  <p:tag name="KSO_WM_TAG_VERSION" val="1.0"/>
  <p:tag name="KSO_WM_BEAUTIFY_FLAG" val="#wm#"/>
  <p:tag name="KSO_WM_UNIT_COLOR_SCHEME_SHAPE_ID" val="13"/>
  <p:tag name="KSO_WM_UNIT_COLOR_SCHEME_PARENT_PAGE" val="0_1"/>
  <p:tag name="KSO_WM_UNIT_DECOLORIZATION" val="1"/>
</p:tagLst>
</file>

<file path=ppt/tags/tag66.xml><?xml version="1.0" encoding="utf-8"?>
<p:tagLst xmlns:a="http://schemas.openxmlformats.org/drawingml/2006/main" xmlns:r="http://schemas.openxmlformats.org/officeDocument/2006/relationships" xmlns:p="http://schemas.openxmlformats.org/presentationml/2006/main">
  <p:tag name="KSO_WM_TEMPLATE_INDEX" val="20198868"/>
  <p:tag name="KSO_WM_TAG_VERSION" val="1.0"/>
  <p:tag name="KSO_WM_SLIDE_INDEX" val="1"/>
  <p:tag name="KSO_WM_SLIDE_ITEM_CNT" val="0"/>
  <p:tag name="KSO_WM_SLIDE_LAYOUT" val="a_d_f"/>
  <p:tag name="KSO_WM_SLIDE_LAYOUT_CNT" val="1_1_1"/>
  <p:tag name="KSO_WM_SLIDE_TYPE" val="text"/>
  <p:tag name="KSO_WM_BEAUTIFY_FLAG" val="#wm#"/>
  <p:tag name="KSO_WM_SLIDE_POSITION" val="0*25"/>
  <p:tag name="KSO_WM_SLIDE_SIZE" val="936*490"/>
  <p:tag name="KSO_WM_SLIDE_SUBTYPE" val="picTxt"/>
  <p:tag name="KSO_WM_TEMPLATE_CATEGORY" val="diagram"/>
  <p:tag name="KSO_WM_SLIDE_ID" val="diagram20198868_1"/>
  <p:tag name="KSO_WM_TEMPLATE_SUBCATEGORY" val="0"/>
  <p:tag name="KSO_WM_SLIDE_CONSTRAINT" val="%7b%22slideConstraint%22%3a%7b%22seriesAreas%22%3a%5b%5d%2c%22singleAreas%22%3a%5b%7b%22shapes%22%3a%5b20%5d%2c%22serialConstraintIndex%22%3a-1%2c%22areatextmark%22%3a0%2c%22pictureprocessmark%22%3a0%7d%5d%7d%7d"/>
  <p:tag name="KSO_WM_SLIDE_COLORSCHEME_VERSION" val="3.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8_1*i*2"/>
  <p:tag name="KSO_WM_TEMPLATE_CATEGORY" val="diagram"/>
  <p:tag name="KSO_WM_TEMPLATE_INDEX" val="2019886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868_1*i*3"/>
  <p:tag name="KSO_WM_TEMPLATE_CATEGORY" val="diagram"/>
  <p:tag name="KSO_WM_TEMPLATE_INDEX" val="2019886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PRESET_TEXT" val="1.点击此处添加正文，文字是您思想的提炼&#10;2.点击此处添加正文，文字是您思想的提炼&#10;3.点击此处添加正文，文字是您思想的提炼"/>
  <p:tag name="KSO_WM_UNIT_NOCLEAR" val="0"/>
  <p:tag name="KSO_WM_UNIT_VALUE" val="91"/>
  <p:tag name="KSO_WM_UNIT_HIGHLIGHT" val="0"/>
  <p:tag name="KSO_WM_UNIT_COMPATIBLE" val="0"/>
  <p:tag name="KSO_WM_UNIT_DIAGRAM_ISNUMVISUAL" val="0"/>
  <p:tag name="KSO_WM_UNIT_DIAGRAM_ISREFERUNIT" val="0"/>
  <p:tag name="KSO_WM_UNIT_TYPE" val="f"/>
  <p:tag name="KSO_WM_UNIT_INDEX" val="1"/>
  <p:tag name="KSO_WM_UNIT_ID" val="diagram20198868_1*f*1"/>
  <p:tag name="KSO_WM_TEMPLATE_CATEGORY" val="diagram"/>
  <p:tag name="KSO_WM_TEMPLATE_INDEX" val="2019886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868_1*i*4"/>
  <p:tag name="KSO_WM_TEMPLATE_CATEGORY" val="diagram"/>
  <p:tag name="KSO_WM_TEMPLATE_INDEX" val="2019886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868_1*i*5"/>
  <p:tag name="KSO_WM_TEMPLATE_CATEGORY" val="diagram"/>
  <p:tag name="KSO_WM_TEMPLATE_INDEX" val="2019886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198868_1*a*1"/>
  <p:tag name="KSO_WM_TEMPLATE_CATEGORY" val="diagram"/>
  <p:tag name="KSO_WM_TEMPLATE_INDEX" val="2019886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8868_1*i*6"/>
  <p:tag name="KSO_WM_TEMPLATE_CATEGORY" val="diagram"/>
  <p:tag name="KSO_WM_TEMPLATE_INDEX" val="20198868"/>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8868_1*i*7"/>
  <p:tag name="KSO_WM_TEMPLATE_CATEGORY" val="diagram"/>
  <p:tag name="KSO_WM_TEMPLATE_INDEX" val="20198868"/>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8868_1*i*8"/>
  <p:tag name="KSO_WM_TEMPLATE_CATEGORY" val="diagram"/>
  <p:tag name="KSO_WM_TEMPLATE_INDEX" val="20198868"/>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285"/>
  <p:tag name="KSO_WM_SLIDE_ID" val="diagram20191285_1"/>
  <p:tag name="KSO_WM_SLIDE_ITEM_CNT" val="0"/>
  <p:tag name="KSO_WM_SLIDE_INDEX" val="1"/>
  <p:tag name="KSO_WM_TAG_VERSION" val="1.0"/>
  <p:tag name="KSO_WM_SLIDE_TYPE" val="text"/>
  <p:tag name="KSO_WM_SLIDE_SUBTYPE" val="picTxt"/>
  <p:tag name="KSO_WM_SLIDE_SIZE" val="960*460"/>
  <p:tag name="KSO_WM_SLIDE_POSITION" val="0*39"/>
  <p:tag name="KSO_WM_SLIDE_LAYOUT" val="a_d"/>
  <p:tag name="KSO_WM_SLIDE_LAYOUT_CNT" val="1_1"/>
  <p:tag name="KSO_WM_SLIDE_COLORSCHEME_VERSION" val="3.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285_1*i*1"/>
  <p:tag name="KSO_WM_TEMPLATE_CATEGORY" val="diagram"/>
  <p:tag name="KSO_WM_TEMPLATE_INDEX" val="20191285"/>
  <p:tag name="KSO_WM_UNIT_LAYERLEVEL" val="1"/>
  <p:tag name="KSO_WM_TAG_VERSION" val="1.0"/>
  <p:tag name="KSO_WM_BEAUTIFY_FLAG" val="#wm#"/>
  <p:tag name="KSO_WM_UNIT_COLOR_SCHEME_SHAPE_ID" val="23"/>
  <p:tag name="KSO_WM_UNIT_COLOR_SCHEME_PARENT_PAGE" val="0_1"/>
  <p:tag name="KSO_WM_UNIT_FOIL_COLOR" val="1"/>
</p:tagLst>
</file>

<file path=ppt/tags/tag78.xml><?xml version="1.0" encoding="utf-8"?>
<p:tagLst xmlns:a="http://schemas.openxmlformats.org/drawingml/2006/main" xmlns:r="http://schemas.openxmlformats.org/officeDocument/2006/relationships" xmlns:p="http://schemas.openxmlformats.org/presentationml/2006/main">
  <p:tag name="KSO_WM_UNIT_VALUE" val="1348*2695"/>
  <p:tag name="KSO_WM_UNIT_HIGHLIGHT" val="0"/>
  <p:tag name="KSO_WM_UNIT_COMPATIBLE" val="0"/>
  <p:tag name="KSO_WM_UNIT_DIAGRAM_ISNUMVISUAL" val="0"/>
  <p:tag name="KSO_WM_UNIT_DIAGRAM_ISREFERUNIT" val="0"/>
  <p:tag name="KSO_WM_UNIT_TYPE" val="d"/>
  <p:tag name="KSO_WM_UNIT_INDEX" val="1"/>
  <p:tag name="KSO_WM_UNIT_ID" val="diagram20191285_1*d*1"/>
  <p:tag name="KSO_WM_TEMPLATE_CATEGORY" val="diagram"/>
  <p:tag name="KSO_WM_TEMPLATE_INDEX" val="20191285"/>
  <p:tag name="KSO_WM_UNIT_LAYERLEVEL" val="1"/>
  <p:tag name="KSO_WM_TAG_VERSION" val="1.0"/>
  <p:tag name="KSO_WM_BEAUTIFY_FLAG" val="#wm#"/>
  <p:tag name="KSO_WM_UNIT_COLOR_SCHEME_SHAPE_ID" val="12"/>
  <p:tag name="KSO_WM_UNIT_COLOR_SCHEME_PARENT_PAGE" val="0_1"/>
</p:tagLst>
</file>

<file path=ppt/tags/tag7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20191285_1*a*2"/>
  <p:tag name="KSO_WM_TEMPLATE_CATEGORY" val="diagram"/>
  <p:tag name="KSO_WM_TEMPLATE_INDEX" val="20191285"/>
  <p:tag name="KSO_WM_UNIT_LAYERLEVEL" val="1"/>
  <p:tag name="KSO_WM_TAG_VERSION" val="1.0"/>
  <p:tag name="KSO_WM_BEAUTIFY_FLAG" val="#wm#"/>
  <p:tag name="KSO_WM_UNIT_COLOR_SCHEME_SHAPE_ID" val="4"/>
  <p:tag name="KSO_WM_UNIT_COLOR_SCHEME_PARENT_PAGE" val="0_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902"/>
  <p:tag name="KSO_WM_SLIDE_LAYOUT_INFO" val="{&quot;direction&quot;:0,&quot;horizontalAlign&quot;:1,&quot;verticalAlign&quot;:1,&quot;type&quot;:0,&quot;diagramDirection&quot;:0,&quot;canSetOverLayout&quot;:0,&quot;isOverLayout&quot;:0,&quot;margin&quot;:{&quot;left&quot;:4.23,&quot;top&quot;:3.387,&quot;right&quot;:4.23,&quot;bottom&quot;:3.387},&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type&quot;:&quot;belt&quot;,&quot;left&quot;:0.0499010831,&quot;top&quot;:0.0887139142,&quot;right&quot;:0.0499010831,&quot;bottom&quot;:0.0887139142,&quot;leftAbs&quot;:false,&quot;topAbs&quot;:false,&quot;rightAbs&quot;:false,&quot;bottomAbs&quot;:false},{&quot;type&quot;:&quot;navigation&quot;,&quot;left&quot;:0.0,&quot;top&quot;:0.0,&quot;right&quot;:0.0,&quot;bottom&quot;:0.0,&quot;leftAbs&quot;:false,&quot;topAbs&quot;:false,&quot;rightAbs&quot;:false,&quot;bottomAbs&quot;:false}]}"/>
  <p:tag name="KSO_WM_SLIDE_CAN_ADD_NAVIGATION" val="1"/>
  <p:tag name="KSO_WM_SLIDE_BACKGROUND" val="[&quot;general&quot;,&quot;frame&quot;,&quot;belt&quot;,&quot;navigation&quot;]"/>
  <p:tag name="KSO_WM_SLIDE_RATIO" val="1.777778"/>
  <p:tag name="KSO_WM_SLIDE_ID" val="diagram20202902_1"/>
  <p:tag name="KSO_WM_TEMPLATE_SUBCATEGORY" val="0"/>
  <p:tag name="KSO_WM_SLIDE_TYPE" val="text"/>
  <p:tag name="KSO_WM_SLIDE_SUBTYPE" val="pureTxt"/>
  <p:tag name="KSO_WM_SLIDE_ITEM_CNT" val="0"/>
  <p:tag name="KSO_WM_SLIDE_INDEX" val="1"/>
  <p:tag name="KSO_WM_UNIT_SHOW_EDIT_AREA_INDICATION" val="1"/>
  <p:tag name="KSO_WM_SLIDE_SIZE" val="961*540"/>
  <p:tag name="KSO_WM_SLIDE_POSITION" val="0*0"/>
  <p:tag name="KSO_WM_TAG_VERSION" val="1.0"/>
  <p:tag name="KSO_WM_SLIDE_LAYOUT" val="a_f"/>
  <p:tag name="KSO_WM_SLIDE_LAYOUT_CNT" val="1_2"/>
  <p:tag name="KSO_WM_TEMPLATE_MASTER_TYPE" val="0"/>
  <p:tag name="KSO_WM_TEMPLATE_COLOR_TYPE"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02_1*i*1"/>
  <p:tag name="KSO_WM_TEMPLATE_CATEGORY" val="diagram"/>
  <p:tag name="KSO_WM_TEMPLATE_INDEX" val="20202902"/>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02_1*i*2"/>
  <p:tag name="KSO_WM_TEMPLATE_CATEGORY" val="diagram"/>
  <p:tag name="KSO_WM_TEMPLATE_INDEX" val="20202902"/>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02_1*i*3"/>
  <p:tag name="KSO_WM_TEMPLATE_CATEGORY" val="diagram"/>
  <p:tag name="KSO_WM_TEMPLATE_INDEX" val="2020290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02_1*i*4"/>
  <p:tag name="KSO_WM_TEMPLATE_CATEGORY" val="diagram"/>
  <p:tag name="KSO_WM_TEMPLATE_INDEX" val="2020290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02_1*a*1"/>
  <p:tag name="KSO_WM_TEMPLATE_CATEGORY" val="diagram"/>
  <p:tag name="KSO_WM_TEMPLATE_INDEX" val="20202902"/>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文本具体内容，简明扼要的阐述您的观点。根据需要可酌情增减文字，以便观者准确的理解您传达的思想。"/>
  <p:tag name="KSO_WM_UNIT_NOCLEAR" val="0"/>
  <p:tag name="KSO_WM_UNIT_VALUE" val="70"/>
  <p:tag name="KSO_WM_UNIT_HIGHLIGHT" val="0"/>
  <p:tag name="KSO_WM_UNIT_COMPATIBLE" val="0"/>
  <p:tag name="KSO_WM_UNIT_DIAGRAM_ISNUMVISUAL" val="0"/>
  <p:tag name="KSO_WM_UNIT_DIAGRAM_ISREFERUNIT" val="0"/>
  <p:tag name="KSO_WM_UNIT_TYPE" val="f"/>
  <p:tag name="KSO_WM_UNIT_INDEX" val="1"/>
  <p:tag name="KSO_WM_UNIT_ID" val="diagram20202902_1*f*1"/>
  <p:tag name="KSO_WM_TEMPLATE_CATEGORY" val="diagram"/>
  <p:tag name="KSO_WM_TEMPLATE_INDEX" val="20202902"/>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71019134344"/>
  <p:tag name="MH_LIBRARY" val="GRAPHIC"/>
  <p:tag name="MH_TYPE" val="SubTitle"/>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KSO_WM_SLIDE_ID" val="diagram20196613_1"/>
  <p:tag name="KSO_WM_TEMPLATE_SUBCATEGORY" val="0"/>
  <p:tag name="KSO_WM_SLIDE_ITEM_CNT" val="0"/>
  <p:tag name="KSO_WM_SLIDE_INDEX" val="1"/>
  <p:tag name="KSO_WM_TAG_VERSION" val="1.0"/>
  <p:tag name="KSO_WM_BEAUTIFY_FLAG" val="#wm#"/>
  <p:tag name="KSO_WM_TEMPLATE_CATEGORY" val="diagram"/>
  <p:tag name="KSO_WM_TEMPLATE_INDEX" val="20196613"/>
  <p:tag name="KSO_WM_SLIDE_LAYOUT" val="a_f"/>
  <p:tag name="KSO_WM_SLIDE_LAYOUT_CNT" val="1_2"/>
  <p:tag name="KSO_WM_SLIDE_TYPE" val="text"/>
  <p:tag name="KSO_WM_SLIDE_SUBTYPE" val="pureTxt"/>
  <p:tag name="KSO_WM_SLIDE_SIZE" val="960*539"/>
  <p:tag name="KSO_WM_SLIDE_POSITION" val="0*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TEXT_PART_ID_V2" val="d-4-2"/>
  <p:tag name="KSO_WM_UNIT_PRESET_TEXT" val="点击此处添加正文，文字是您思想的提炼，为了最终演示发布的良好效果，请尽量言简意赅的阐述观点。&#10;根据需要可酌情增减文字，以便观者可以准确理解您所传达的信息。&#10;需要用更多的文字来表述；但请您尽可能提炼思想的精髓，恰如其分的表达观点，往往可以事半功倍。&#10;请尽量言简意赅的阐述观点，同时，您可根据实际需要酌情增减文字。"/>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可添加大标题内容"/>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 name="KSO_WM_UNIT_NOCLEAR" val="0"/>
  <p:tag name="KSO_WM_UNIT_TEXT_PART_ID_V2" val="a-4-1"/>
</p:tagLst>
</file>

<file path=ppt/tags/tag98.xml><?xml version="1.0" encoding="utf-8"?>
<p:tagLst xmlns:a="http://schemas.openxmlformats.org/drawingml/2006/main" xmlns:r="http://schemas.openxmlformats.org/officeDocument/2006/relationships" xmlns:p="http://schemas.openxmlformats.org/presentationml/2006/main">
  <p:tag name="KSO_WM_UNIT_TEXT_PART_ID_V2" val="d-4-2"/>
  <p:tag name="KSO_WM_UNIT_PRESET_TEXT" val="点击此处添加正文，文字是您思想的提炼，为了最终演示发布的良好效果，请尽量言简意赅的阐述观点。"/>
  <p:tag name="KSO_WM_UNIT_NOCLEAR" val="0"/>
  <p:tag name="KSO_WM_UNIT_VALUE" val="52"/>
  <p:tag name="KSO_WM_UNIT_HIGHLIGHT" val="0"/>
  <p:tag name="KSO_WM_UNIT_COMPATIBLE" val="0"/>
  <p:tag name="KSO_WM_UNIT_DIAGRAM_ISNUMVISUAL" val="0"/>
  <p:tag name="KSO_WM_UNIT_DIAGRAM_ISREFERUNIT" val="0"/>
  <p:tag name="KSO_WM_UNIT_TYPE" val="f"/>
  <p:tag name="KSO_WM_UNIT_INDEX" val="2"/>
  <p:tag name="KSO_WM_UNIT_ID" val="diagram20196613_1*f*2"/>
  <p:tag name="KSO_WM_TEMPLATE_CATEGORY" val="diagram"/>
  <p:tag name="KSO_WM_TEMPLATE_INDEX" val="20196613"/>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2902"/>
  <p:tag name="KSO_WM_SLIDE_LAYOUT_INFO" val="{&quot;direction&quot;:0,&quot;horizontalAlign&quot;:1,&quot;verticalAlign&quot;:1,&quot;type&quot;:0,&quot;diagramDirection&quot;:0,&quot;canSetOverLayout&quot;:0,&quot;isOverLayout&quot;:0,&quot;margin&quot;:{&quot;left&quot;:4.23,&quot;top&quot;:3.387,&quot;right&quot;:4.23,&quot;bottom&quot;:3.387},&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type&quot;:&quot;belt&quot;,&quot;left&quot;:0.0499010831,&quot;top&quot;:0.0887139142,&quot;right&quot;:0.0499010831,&quot;bottom&quot;:0.0887139142,&quot;leftAbs&quot;:false,&quot;topAbs&quot;:false,&quot;rightAbs&quot;:false,&quot;bottomAbs&quot;:false},{&quot;type&quot;:&quot;navigation&quot;,&quot;left&quot;:0.0,&quot;top&quot;:0.0,&quot;right&quot;:0.0,&quot;bottom&quot;:0.0,&quot;leftAbs&quot;:false,&quot;topAbs&quot;:false,&quot;rightAbs&quot;:false,&quot;bottomAbs&quot;:false}]}"/>
  <p:tag name="KSO_WM_SLIDE_CAN_ADD_NAVIGATION" val="1"/>
  <p:tag name="KSO_WM_SLIDE_BACKGROUND" val="[&quot;general&quot;,&quot;frame&quot;,&quot;belt&quot;,&quot;navigation&quot;]"/>
  <p:tag name="KSO_WM_SLIDE_RATIO" val="1.777778"/>
  <p:tag name="KSO_WM_SLIDE_ID" val="diagram20202902_1"/>
  <p:tag name="KSO_WM_TEMPLATE_SUBCATEGORY" val="0"/>
  <p:tag name="KSO_WM_SLIDE_TYPE" val="text"/>
  <p:tag name="KSO_WM_SLIDE_SUBTYPE" val="pureTxt"/>
  <p:tag name="KSO_WM_SLIDE_ITEM_CNT" val="0"/>
  <p:tag name="KSO_WM_SLIDE_INDEX" val="1"/>
  <p:tag name="KSO_WM_UNIT_SHOW_EDIT_AREA_INDICATION" val="1"/>
  <p:tag name="KSO_WM_SLIDE_SIZE" val="961*540"/>
  <p:tag name="KSO_WM_SLIDE_POSITION" val="0*0"/>
  <p:tag name="KSO_WM_TAG_VERSION" val="1.0"/>
  <p:tag name="KSO_WM_SLIDE_LAYOUT" val="a_f"/>
  <p:tag name="KSO_WM_SLIDE_LAYOUT_CNT" val="1_2"/>
  <p:tag name="KSO_WM_TEMPLATE_MASTER_TYPE" val="0"/>
  <p:tag name="KSO_WM_TEMPLATE_COLOR_TYPE" val="1"/>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0.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4.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5.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6.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7.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8.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19.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0.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4.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5.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6.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7.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4.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5.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6.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7.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8.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9.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94</TotalTime>
  <Words>5018</Words>
  <Application>Microsoft Office PowerPoint</Application>
  <PresentationFormat>自定义</PresentationFormat>
  <Paragraphs>298</Paragraphs>
  <Slides>77</Slides>
  <Notes>2</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77</vt:i4>
      </vt:variant>
    </vt:vector>
  </HeadingPairs>
  <TitlesOfParts>
    <vt:vector size="91" baseType="lpstr">
      <vt:lpstr>Arial</vt:lpstr>
      <vt:lpstr>宋体</vt:lpstr>
      <vt:lpstr>Wingdings</vt:lpstr>
      <vt:lpstr>WPS-Numbers</vt:lpstr>
      <vt:lpstr>等线</vt:lpstr>
      <vt:lpstr>Arial Unicode MS</vt:lpstr>
      <vt:lpstr>Calibri</vt:lpstr>
      <vt:lpstr>WPS-Bullets</vt:lpstr>
      <vt:lpstr>汉仪中宋简</vt:lpstr>
      <vt:lpstr>微软雅黑</vt:lpstr>
      <vt:lpstr>Verdana</vt:lpstr>
      <vt:lpstr>黑体</vt:lpstr>
      <vt:lpstr>千图网海量PPT模板www.58pic.com</vt:lpstr>
      <vt:lpstr>Equation.KSEE3</vt:lpstr>
      <vt:lpstr>PowerPoint 演示文稿</vt:lpstr>
      <vt:lpstr>PowerPoint 演示文稿</vt:lpstr>
      <vt:lpstr>单元一    制图的基本知识</vt:lpstr>
      <vt:lpstr>PowerPoint 演示文稿</vt:lpstr>
      <vt:lpstr>PowerPoint 演示文稿</vt:lpstr>
      <vt:lpstr>《房屋建筑制图统一标准》（GB/T50001-2017）</vt:lpstr>
      <vt:lpstr>《房屋建筑制图统一标准》（GB/T50001-2017）</vt:lpstr>
      <vt:lpstr>《建筑制图标准》（GB50104—2010）</vt:lpstr>
      <vt:lpstr>《总图制图标准》（GB/T50103-2010）</vt:lpstr>
      <vt:lpstr>图纸幅面标准规定</vt:lpstr>
      <vt:lpstr>图纸幅面标准规定</vt:lpstr>
      <vt:lpstr>图纸幅面标准规定</vt:lpstr>
      <vt:lpstr>图框格式标准规则</vt:lpstr>
      <vt:lpstr>图框格式标准规则</vt:lpstr>
      <vt:lpstr>标题栏</vt:lpstr>
      <vt:lpstr>横式图纸</vt:lpstr>
      <vt:lpstr>PowerPoint 演示文稿</vt:lpstr>
      <vt:lpstr>标题栏</vt:lpstr>
      <vt:lpstr>PowerPoint 演示文稿</vt:lpstr>
      <vt:lpstr>建筑结构制图标准</vt:lpstr>
      <vt:lpstr>PowerPoint 演示文稿</vt:lpstr>
      <vt:lpstr>PowerPoint 演示文稿</vt:lpstr>
      <vt:lpstr>图线宽度</vt:lpstr>
      <vt:lpstr>表1-1-4　图线</vt:lpstr>
      <vt:lpstr>表1-1-5　图框和标题线的宽度（mm）</vt:lpstr>
      <vt:lpstr>PowerPoint 演示文稿</vt:lpstr>
      <vt:lpstr>PowerPoint 演示文稿</vt:lpstr>
      <vt:lpstr>其他规定</vt:lpstr>
      <vt:lpstr>字体</vt:lpstr>
      <vt:lpstr>字体</vt:lpstr>
      <vt:lpstr>数字和字母</vt:lpstr>
      <vt:lpstr>数字和字母</vt:lpstr>
      <vt:lpstr>比例</vt:lpstr>
      <vt:lpstr>比例</vt:lpstr>
      <vt:lpstr>尺寸标注</vt:lpstr>
      <vt:lpstr>PowerPoint 演示文稿</vt:lpstr>
      <vt:lpstr>2.尺寸数字</vt:lpstr>
      <vt:lpstr>3.尺寸的排列与布置</vt:lpstr>
      <vt:lpstr>3.尺寸的排列与布置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剖切符号</vt:lpstr>
      <vt:lpstr>剖切符号</vt:lpstr>
      <vt:lpstr>索引符号与详图符号</vt:lpstr>
      <vt:lpstr>索引符号与详图符号</vt:lpstr>
      <vt:lpstr>索引符号与详图符号</vt:lpstr>
      <vt:lpstr>索引符号与详图符号</vt:lpstr>
      <vt:lpstr>对称符号与连接符号</vt:lpstr>
      <vt:lpstr>PowerPoint 演示文稿</vt:lpstr>
      <vt:lpstr>标高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60</cp:revision>
  <dcterms:created xsi:type="dcterms:W3CDTF">2017-08-24T23:58:00Z</dcterms:created>
  <dcterms:modified xsi:type="dcterms:W3CDTF">2024-05-07T09:00:47Z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